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79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95" r:id="rId12"/>
    <p:sldId id="289" r:id="rId13"/>
    <p:sldId id="290" r:id="rId14"/>
    <p:sldId id="291" r:id="rId15"/>
    <p:sldId id="292" r:id="rId16"/>
    <p:sldId id="293" r:id="rId17"/>
    <p:sldId id="29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D0B7-2351-4D7C-AE19-ACED96657408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29A4-085F-4462-8F4F-09220AFBE5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D0B7-2351-4D7C-AE19-ACED96657408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29A4-085F-4462-8F4F-09220AFBE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D0B7-2351-4D7C-AE19-ACED96657408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29A4-085F-4462-8F4F-09220AFBE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D0B7-2351-4D7C-AE19-ACED96657408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29A4-085F-4462-8F4F-09220AFBE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D0B7-2351-4D7C-AE19-ACED96657408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97729A4-085F-4462-8F4F-09220AFBE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D0B7-2351-4D7C-AE19-ACED96657408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29A4-085F-4462-8F4F-09220AFBE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D0B7-2351-4D7C-AE19-ACED96657408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29A4-085F-4462-8F4F-09220AFBE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D0B7-2351-4D7C-AE19-ACED96657408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29A4-085F-4462-8F4F-09220AFBE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D0B7-2351-4D7C-AE19-ACED96657408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29A4-085F-4462-8F4F-09220AFBE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D0B7-2351-4D7C-AE19-ACED96657408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29A4-085F-4462-8F4F-09220AFBE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D0B7-2351-4D7C-AE19-ACED96657408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29A4-085F-4462-8F4F-09220AFBE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67BD0B7-2351-4D7C-AE19-ACED96657408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97729A4-085F-4462-8F4F-09220AFBE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g1.socwall.com/Nature/Ocean/200812115412-106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68238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8800" dirty="0" smtClean="0">
                <a:solidFill>
                  <a:schemeClr val="bg1"/>
                </a:solidFill>
              </a:rPr>
              <a:t>The Ocean Floor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en-US" dirty="0" smtClean="0"/>
              <a:t>13</a:t>
            </a:r>
          </a:p>
          <a:p>
            <a:r>
              <a:rPr lang="en-US" smtClean="0"/>
              <a:t>Section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78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Continental Rise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Made of large piles of sediment and found at the base of the continental slope</a:t>
            </a:r>
            <a:endParaRPr lang="en-US" dirty="0"/>
          </a:p>
        </p:txBody>
      </p:sp>
      <p:pic>
        <p:nvPicPr>
          <p:cNvPr id="20482" name="Picture 2" descr="http://media.web.britannica.com/eb-media/73/3173-004-AC960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667000"/>
            <a:ext cx="7239000" cy="38505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9892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Can you find the continental Shelf, slope and rise?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://www.physics.unlv.edu/~jeffery/astro/earth/geology/continental_shelf_losangel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1"/>
            <a:ext cx="9144000" cy="525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3921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media-2.web.britannica.com/eb-media/73/3173-004-AC960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971800"/>
            <a:ext cx="6629400" cy="352627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Abyssal Plain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Broad flat part of the ocean that is very deep and covered with mud and the remains of decomposing organisms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504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t0.gstatic.com/images?q=tbn:ANd9GcRey86SAGRAmj6Q-Cp6LA51vfB4N_7I7nWyj3T8lO_uNxyUjT1DaA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91000"/>
            <a:ext cx="4661116" cy="289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Mid-Ocean Ridge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4648200" cy="4525963"/>
          </a:xfrm>
        </p:spPr>
        <p:txBody>
          <a:bodyPr/>
          <a:lstStyle/>
          <a:p>
            <a:r>
              <a:rPr lang="en-US" dirty="0" smtClean="0"/>
              <a:t>Mountain chains that form when tectonic plates pull apart at divergent boundaries</a:t>
            </a:r>
            <a:endParaRPr lang="en-US" dirty="0"/>
          </a:p>
        </p:txBody>
      </p:sp>
      <p:pic>
        <p:nvPicPr>
          <p:cNvPr id="23556" name="Picture 4" descr="http://www.indiana.edu/~g105lab/images/gaia_chapter_13/oce06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323109"/>
            <a:ext cx="4997720" cy="3236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6574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Rift Valley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valley that forms when tectonic plates separate</a:t>
            </a:r>
            <a:endParaRPr lang="en-US" dirty="0"/>
          </a:p>
        </p:txBody>
      </p:sp>
      <p:pic>
        <p:nvPicPr>
          <p:cNvPr id="4" name="Picture 2" descr="http://t0.gstatic.com/images?q=tbn:ANd9GcRey86SAGRAmj6Q-Cp6LA51vfB4N_7I7nWyj3T8lO_uNxyUjT1DaA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200400"/>
            <a:ext cx="5519980" cy="342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303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Seamounts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Mountains of volcanic material that do not build up enough to break the surface</a:t>
            </a:r>
            <a:endParaRPr lang="en-US" dirty="0"/>
          </a:p>
        </p:txBody>
      </p:sp>
      <p:pic>
        <p:nvPicPr>
          <p:cNvPr id="24578" name="Picture 2" descr="http://ian.umces.edu/imagelibrary/albums/userpics/12789/normal_iil-symbol-ocean-3d-guyot-form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48200"/>
            <a:ext cx="4343400" cy="1562100"/>
          </a:xfrm>
          <a:prstGeom prst="rect">
            <a:avLst/>
          </a:prstGeom>
          <a:noFill/>
        </p:spPr>
      </p:pic>
      <p:pic>
        <p:nvPicPr>
          <p:cNvPr id="24580" name="Picture 4" descr="http://upload.wikimedia.org/wikipedia/commons/f/f7/NE_seamoun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667000"/>
            <a:ext cx="4267200" cy="407152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00200" y="38862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Seamounts</a:t>
            </a:r>
            <a:endParaRPr lang="en-US" sz="2400" dirty="0"/>
          </a:p>
        </p:txBody>
      </p:sp>
      <p:sp>
        <p:nvSpPr>
          <p:cNvPr id="7" name="Right Arrow 6"/>
          <p:cNvSpPr/>
          <p:nvPr/>
        </p:nvSpPr>
        <p:spPr>
          <a:xfrm rot="3735830">
            <a:off x="2636528" y="4551400"/>
            <a:ext cx="838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0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 Trench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Large cracks in the ocean floor that form at convergent boundaries</a:t>
            </a:r>
            <a:endParaRPr lang="en-US" dirty="0"/>
          </a:p>
        </p:txBody>
      </p:sp>
      <p:pic>
        <p:nvPicPr>
          <p:cNvPr id="26626" name="Picture 2" descr="http://blue.utb.edu/paullgj/physci1417/Lectures/Conv_Cont_Oce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514600"/>
            <a:ext cx="5334000" cy="41600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6446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you find all of the following: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3886200" cy="11430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Continental Shelf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Continental Slope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Continental Rise</a:t>
            </a:r>
          </a:p>
          <a:p>
            <a:pPr marL="514350" indent="-514350">
              <a:buAutoNum type="arabicPeriod"/>
            </a:pPr>
            <a:r>
              <a:rPr lang="en-US" dirty="0" smtClean="0"/>
              <a:t>Abyssal Palin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114800" cy="19050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None/>
            </a:pPr>
            <a:r>
              <a:rPr lang="en-US" dirty="0" smtClean="0"/>
              <a:t>5.  Mid-Ocean Ridge</a:t>
            </a:r>
          </a:p>
          <a:p>
            <a:pPr marL="514350" indent="-514350">
              <a:buNone/>
            </a:pPr>
            <a:r>
              <a:rPr lang="en-US" dirty="0" smtClean="0"/>
              <a:t>6.  Rift valley</a:t>
            </a:r>
          </a:p>
          <a:p>
            <a:pPr marL="514350" indent="-514350">
              <a:buNone/>
            </a:pPr>
            <a:r>
              <a:rPr lang="en-US" dirty="0" smtClean="0"/>
              <a:t>7.  Seamounts</a:t>
            </a:r>
          </a:p>
          <a:p>
            <a:pPr>
              <a:buNone/>
            </a:pPr>
            <a:r>
              <a:rPr lang="en-US" dirty="0" smtClean="0"/>
              <a:t>8. Ocean trench</a:t>
            </a:r>
            <a:endParaRPr lang="en-US" dirty="0"/>
          </a:p>
        </p:txBody>
      </p:sp>
      <p:pic>
        <p:nvPicPr>
          <p:cNvPr id="27650" name="Picture 2" descr="http://beta.w1.education.noaa.gov/images/ocean_flo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28850"/>
            <a:ext cx="6172200" cy="4629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003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 Topography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The subsurface topography of the ocean describes the features of the ocean floor.</a:t>
            </a:r>
          </a:p>
          <a:p>
            <a:r>
              <a:rPr lang="en-US" dirty="0" smtClean="0"/>
              <a:t>Much like there are hills and valleys on land, the ocean floor is composed of many geological features.  </a:t>
            </a:r>
          </a:p>
          <a:p>
            <a:r>
              <a:rPr lang="en-US" dirty="0" smtClean="0"/>
              <a:t>There are flat valleys where sediment is deposited as it is eroded from rivers.  </a:t>
            </a:r>
          </a:p>
          <a:p>
            <a:r>
              <a:rPr lang="en-US" dirty="0" smtClean="0"/>
              <a:t>There are mountains on the ocean floor.  There are valleys and very deep trenches that are thousands of kilometers long.  </a:t>
            </a:r>
          </a:p>
          <a:p>
            <a:r>
              <a:rPr lang="en-US" dirty="0" smtClean="0"/>
              <a:t>There are also active and inactive volcanoes.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458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Ocean Floor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sites.google.com/site/ecoffgrade5/_/rsrc/1236622687973/Home/science-project/ocean%20floo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215041" cy="556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6383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Seeing by SONAR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3886199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SO</a:t>
            </a:r>
            <a:r>
              <a:rPr lang="en-US" dirty="0" err="1" smtClean="0"/>
              <a:t>und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avigation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nd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anging</a:t>
            </a:r>
          </a:p>
          <a:p>
            <a:pPr lvl="1"/>
            <a:r>
              <a:rPr lang="en-US" dirty="0" smtClean="0"/>
              <a:t>A ship sends sound waves to the ocean floor.</a:t>
            </a:r>
          </a:p>
          <a:p>
            <a:pPr lvl="1"/>
            <a:r>
              <a:rPr lang="en-US" dirty="0" smtClean="0"/>
              <a:t>The sound waves bounce off the floor and back to the ship.</a:t>
            </a:r>
          </a:p>
          <a:p>
            <a:pPr lvl="1"/>
            <a:r>
              <a:rPr lang="en-US" dirty="0" smtClean="0"/>
              <a:t>The deeper the water, the longer it takes for the sound waves to return.</a:t>
            </a:r>
            <a:endParaRPr lang="en-US" dirty="0"/>
          </a:p>
        </p:txBody>
      </p:sp>
      <p:pic>
        <p:nvPicPr>
          <p:cNvPr id="13316" name="Picture 4" descr="http://www.siosearch.com/images/uploads/son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429000"/>
            <a:ext cx="4884847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901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marinesciencetoday.com/wp-content/uploads/2009/05/seabed-sonar-mapp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-1"/>
            <a:ext cx="6858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645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Another </a:t>
            </a:r>
            <a:r>
              <a:rPr lang="en-US" dirty="0"/>
              <a:t>w</a:t>
            </a:r>
            <a:r>
              <a:rPr lang="en-US" dirty="0" smtClean="0"/>
              <a:t>ay to study the ocean floor is with satellites.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6386" name="Picture 2" descr="http://4.bp.blogspot.com/_tzsTFakVcbU/S-sk2JIKLwI/AAAAAAAABGk/5WV2P4Bc86Y/s1600/gps_satellite_nasa_art-i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295400"/>
            <a:ext cx="3233276" cy="2590800"/>
          </a:xfrm>
          <a:prstGeom prst="rect">
            <a:avLst/>
          </a:prstGeom>
          <a:noFill/>
        </p:spPr>
      </p:pic>
      <p:pic>
        <p:nvPicPr>
          <p:cNvPr id="16388" name="Picture 4" descr="http://www.mysteriousworld.com/Content/Images/Journal/2002/Winter/Atlantis/Atlantis-Caribbean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5105399" cy="510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9829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isual.merriam-webster.com/images/earth/geology/ocean-flo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058672" cy="6324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The Ocean Floor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52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shel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372970"/>
            <a:ext cx="7391400" cy="448503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Continental Shelf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Begins at the shoreline and slopes gently toward the open ocean.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37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Continental Slope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4525963"/>
          </a:xfrm>
        </p:spPr>
        <p:txBody>
          <a:bodyPr/>
          <a:lstStyle/>
          <a:p>
            <a:r>
              <a:rPr lang="en-US" dirty="0" smtClean="0"/>
              <a:t>Begins at the edge of the continental shelf and continues down to the flattest part of the ocean floor</a:t>
            </a:r>
            <a:endParaRPr lang="en-US" dirty="0"/>
          </a:p>
        </p:txBody>
      </p:sp>
      <p:pic>
        <p:nvPicPr>
          <p:cNvPr id="19458" name="Picture 2" descr="http://web.mit.edu/12.000/www/m2009/teams/5/continental_slo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09800"/>
            <a:ext cx="5867400" cy="4400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817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524</TotalTime>
  <Words>320</Words>
  <Application>Microsoft Office PowerPoint</Application>
  <PresentationFormat>On-screen Show (4:3)</PresentationFormat>
  <Paragraphs>44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Book Antiqua</vt:lpstr>
      <vt:lpstr>Lucida Sans</vt:lpstr>
      <vt:lpstr>Wingdings</vt:lpstr>
      <vt:lpstr>Wingdings 2</vt:lpstr>
      <vt:lpstr>Wingdings 3</vt:lpstr>
      <vt:lpstr>Apex</vt:lpstr>
      <vt:lpstr>The Ocean Floor</vt:lpstr>
      <vt:lpstr>Ocean Topography</vt:lpstr>
      <vt:lpstr>The Ocean Floor</vt:lpstr>
      <vt:lpstr>Seeing by SONAR</vt:lpstr>
      <vt:lpstr>PowerPoint Presentation</vt:lpstr>
      <vt:lpstr>Another way to study the ocean floor is with satellites.</vt:lpstr>
      <vt:lpstr>The Ocean Floor</vt:lpstr>
      <vt:lpstr>Continental Shelf</vt:lpstr>
      <vt:lpstr>Continental Slope</vt:lpstr>
      <vt:lpstr>Continental Rise</vt:lpstr>
      <vt:lpstr>Can you find the continental Shelf, slope and rise?</vt:lpstr>
      <vt:lpstr>Abyssal Plain</vt:lpstr>
      <vt:lpstr>Mid-Ocean Ridge</vt:lpstr>
      <vt:lpstr>Rift Valley</vt:lpstr>
      <vt:lpstr>Seamounts</vt:lpstr>
      <vt:lpstr>Ocean Trench</vt:lpstr>
      <vt:lpstr>Can you find all of the following:</vt:lpstr>
    </vt:vector>
  </TitlesOfParts>
  <Company>Lenovo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the  Oceans</dc:title>
  <dc:creator>Lenovo User</dc:creator>
  <cp:lastModifiedBy>Lynch Harlow, Susan Y</cp:lastModifiedBy>
  <cp:revision>35</cp:revision>
  <dcterms:created xsi:type="dcterms:W3CDTF">2011-02-03T14:59:16Z</dcterms:created>
  <dcterms:modified xsi:type="dcterms:W3CDTF">2016-01-28T14:42:25Z</dcterms:modified>
</cp:coreProperties>
</file>