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838C-1BB9-4CCF-BF0A-9803048870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4743-0683-4848-8C9C-B44C6E6C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Section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4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Solid, geometric forms of minerals produced by a repeating pattern of atoms or molecules that is present throughout the mineral are called </a:t>
            </a:r>
            <a:r>
              <a:rPr lang="en-US" b="1" dirty="0" smtClean="0">
                <a:effectLst/>
              </a:rPr>
              <a:t>crystals.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A crystal’s shape is determined by the arrangement of the atoms or molecules within the crystal. </a:t>
            </a:r>
          </a:p>
        </p:txBody>
      </p:sp>
    </p:spTree>
    <p:extLst>
      <p:ext uri="{BB962C8B-B14F-4D97-AF65-F5344CB8AC3E}">
        <p14:creationId xmlns:p14="http://schemas.microsoft.com/office/powerpoint/2010/main" val="341174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arrangement of atoms or molecules in turn is determined by the kinds of atoms or molecules that make up the mineral.</a:t>
            </a:r>
          </a:p>
          <a:p>
            <a:r>
              <a:rPr lang="en-US" dirty="0" smtClean="0">
                <a:effectLst/>
              </a:rPr>
              <a:t> Each mineral has a definite crystalline structure. All minerals can be grouped into crystal classes according to the kinds of crystals they form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7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40931" cy="53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9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Two Groups of Minerals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Silicate Minerals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Silicon and oxygen are the two most common elements in the Earth’s crust. Minerals that contain a combination of these two elements are called </a:t>
            </a:r>
            <a:r>
              <a:rPr lang="en-US" b="1" dirty="0" smtClean="0">
                <a:effectLst/>
              </a:rPr>
              <a:t>silicate minerals.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>
                <a:effectLst/>
              </a:rPr>
              <a:t>Silicate minerals make up more than 90% of the Earth’s crust. The rest of the Earth’s crust is made up of non-silicate minerals.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6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839095" cy="5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5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/>
              </a:rPr>
              <a:t>Nonsilicate</a:t>
            </a:r>
            <a:r>
              <a:rPr lang="en-US" b="1" dirty="0" smtClean="0">
                <a:effectLst/>
              </a:rPr>
              <a:t> Minerals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Minerals that do not contain a combination of the elements silicon and oxygen form a group called the </a:t>
            </a:r>
            <a:r>
              <a:rPr lang="en-US" b="1" dirty="0" err="1" smtClean="0">
                <a:effectLst/>
              </a:rPr>
              <a:t>nonsilicate</a:t>
            </a:r>
            <a:r>
              <a:rPr lang="en-US" b="1" dirty="0" smtClean="0">
                <a:effectLst/>
              </a:rPr>
              <a:t> minerals.</a:t>
            </a:r>
          </a:p>
          <a:p>
            <a:r>
              <a:rPr lang="en-US" dirty="0" smtClean="0">
                <a:effectLst/>
              </a:rPr>
              <a:t> Some of these minerals are made up of elements such as carbon, oxygen, fluorine, and sulfur.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" y="228601"/>
            <a:ext cx="905745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4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The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Big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Idea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effectLst/>
              </a:rPr>
              <a:t>Minerals have characteristic physical and chemical properties that determine how each mineral is used by humans.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effectLst/>
              </a:rPr>
              <a:t>The white substance on these rocks may look like cotton candy, but the substance is actually the mineral </a:t>
            </a:r>
            <a:r>
              <a:rPr lang="en-US" sz="1800" i="1" dirty="0" err="1" smtClean="0">
                <a:effectLst/>
              </a:rPr>
              <a:t>epsomite</a:t>
            </a:r>
            <a:r>
              <a:rPr lang="en-US" sz="1800" dirty="0" smtClean="0">
                <a:effectLst/>
              </a:rPr>
              <a:t>. </a:t>
            </a:r>
            <a:r>
              <a:rPr lang="en-US" sz="1800" dirty="0" err="1" smtClean="0">
                <a:effectLst/>
              </a:rPr>
              <a:t>Epsomite</a:t>
            </a:r>
            <a:r>
              <a:rPr lang="en-US" sz="1800" dirty="0" smtClean="0">
                <a:effectLst/>
              </a:rPr>
              <a:t> is a sulfite mineral that can form in caves. </a:t>
            </a:r>
            <a:r>
              <a:rPr lang="en-US" sz="1800" dirty="0" err="1" smtClean="0">
                <a:effectLst/>
              </a:rPr>
              <a:t>Epsomite</a:t>
            </a:r>
            <a:r>
              <a:rPr lang="en-US" sz="1800" dirty="0" smtClean="0">
                <a:effectLst/>
              </a:rPr>
              <a:t> crystals can appear needlelike, </a:t>
            </a:r>
            <a:r>
              <a:rPr lang="en-US" sz="1800" dirty="0" err="1" smtClean="0">
                <a:effectLst/>
              </a:rPr>
              <a:t>hairlike</a:t>
            </a:r>
            <a:r>
              <a:rPr lang="en-US" sz="1800" dirty="0" smtClean="0">
                <a:effectLst/>
              </a:rPr>
              <a:t>, or </a:t>
            </a:r>
            <a:r>
              <a:rPr lang="en-US" sz="1800" dirty="0" err="1" smtClean="0">
                <a:effectLst/>
              </a:rPr>
              <a:t>cottonlike</a:t>
            </a:r>
            <a:r>
              <a:rPr lang="en-US" sz="1800" dirty="0" smtClean="0">
                <a:effectLst/>
              </a:rPr>
              <a:t>. This sample of </a:t>
            </a:r>
            <a:r>
              <a:rPr lang="en-US" sz="1800" dirty="0" err="1" smtClean="0">
                <a:effectLst/>
              </a:rPr>
              <a:t>epsomite</a:t>
            </a:r>
            <a:r>
              <a:rPr lang="en-US" sz="1800" dirty="0" smtClean="0">
                <a:effectLst/>
              </a:rPr>
              <a:t> is from Ellison’s Cave in Georgia.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8" y="1411355"/>
            <a:ext cx="8934921" cy="54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6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What Is a Mineral?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You may think that all minerals look like gems. But, in fact, most minerals look more like rocks. </a:t>
            </a:r>
          </a:p>
          <a:p>
            <a:r>
              <a:rPr lang="en-US" dirty="0" smtClean="0">
                <a:effectLst/>
              </a:rPr>
              <a:t>Does this mean that minerals are the same as rocks? Well, not really. So, what’s the difference?</a:t>
            </a:r>
          </a:p>
          <a:p>
            <a:r>
              <a:rPr lang="en-US" dirty="0" smtClean="0">
                <a:effectLst/>
              </a:rPr>
              <a:t>For one thing, rocks are made of minerals, but minerals are not made of rocks. A </a:t>
            </a:r>
            <a:r>
              <a:rPr lang="en-US" b="1" dirty="0" smtClean="0">
                <a:effectLst/>
              </a:rPr>
              <a:t>mineral</a:t>
            </a:r>
            <a:r>
              <a:rPr lang="en-US" dirty="0" smtClean="0">
                <a:effectLst/>
              </a:rPr>
              <a:t> is a naturally formed, inorganic solid that has a definite crystalline structure.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Mineral Structure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By answering the four questions</a:t>
            </a:r>
            <a:r>
              <a:rPr lang="en-US" b="1" dirty="0" smtClean="0">
                <a:effectLst/>
              </a:rPr>
              <a:t>,</a:t>
            </a:r>
            <a:r>
              <a:rPr lang="en-US" dirty="0" smtClean="0">
                <a:effectLst/>
              </a:rPr>
              <a:t> you can tell whether an object is a mineral. </a:t>
            </a:r>
          </a:p>
          <a:p>
            <a:r>
              <a:rPr lang="en-US" dirty="0" smtClean="0">
                <a:effectLst/>
              </a:rPr>
              <a:t>If you cannot answer “yes” to all four questions, you don’t have a mineral. Three of the four questions may be easy to answer. </a:t>
            </a:r>
          </a:p>
          <a:p>
            <a:r>
              <a:rPr lang="en-US" dirty="0" smtClean="0">
                <a:effectLst/>
              </a:rPr>
              <a:t>The question about crystalline structure may be more difficult.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a nonliving material?</a:t>
            </a:r>
          </a:p>
          <a:p>
            <a:r>
              <a:rPr lang="en-US" dirty="0" smtClean="0"/>
              <a:t>Is it a solid?</a:t>
            </a:r>
          </a:p>
          <a:p>
            <a:r>
              <a:rPr lang="en-US" dirty="0" smtClean="0"/>
              <a:t>Is it found in nature?</a:t>
            </a:r>
          </a:p>
          <a:p>
            <a:r>
              <a:rPr lang="en-US" dirty="0" smtClean="0"/>
              <a:t>Does it have a crystalline structure? </a:t>
            </a:r>
          </a:p>
          <a:p>
            <a:pPr lvl="1"/>
            <a:r>
              <a:rPr lang="en-US" dirty="0" smtClean="0"/>
              <a:t>Does it have the same chemical composition throughout?</a:t>
            </a:r>
          </a:p>
          <a:p>
            <a:pPr lvl="1"/>
            <a:r>
              <a:rPr lang="en-US" dirty="0" smtClean="0"/>
              <a:t>Does it contain one or more of any element</a:t>
            </a:r>
          </a:p>
        </p:txBody>
      </p:sp>
    </p:spTree>
    <p:extLst>
      <p:ext uri="{BB962C8B-B14F-4D97-AF65-F5344CB8AC3E}">
        <p14:creationId xmlns:p14="http://schemas.microsoft.com/office/powerpoint/2010/main" val="262654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Atoms and Compounds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Each element is made of only one kind of atom. </a:t>
            </a:r>
          </a:p>
          <a:p>
            <a:r>
              <a:rPr lang="en-US" dirty="0" smtClean="0">
                <a:effectLst/>
              </a:rPr>
              <a:t>An </a:t>
            </a:r>
            <a:r>
              <a:rPr lang="en-US" i="1" u="sng" dirty="0" smtClean="0">
                <a:effectLst/>
              </a:rPr>
              <a:t>atom</a:t>
            </a:r>
            <a:r>
              <a:rPr lang="en-US" dirty="0" smtClean="0">
                <a:effectLst/>
              </a:rPr>
              <a:t> is the smallest part of an element that has all the properties of that element.</a:t>
            </a:r>
          </a:p>
          <a:p>
            <a:r>
              <a:rPr lang="en-US" dirty="0" smtClean="0">
                <a:effectLst/>
              </a:rPr>
              <a:t>Like other substances, minerals are made up of atoms of one or more elements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5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Most minerals are made of compounds of several different elements. 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b="1" dirty="0" smtClean="0">
                <a:effectLst/>
              </a:rPr>
              <a:t>compound</a:t>
            </a:r>
            <a:r>
              <a:rPr lang="en-US" dirty="0" smtClean="0">
                <a:effectLst/>
              </a:rPr>
              <a:t> is a substance made of two or more elements that have been chemically joined, or bonded. </a:t>
            </a:r>
          </a:p>
          <a:p>
            <a:r>
              <a:rPr lang="en-US" dirty="0" smtClean="0">
                <a:effectLst/>
              </a:rPr>
              <a:t>A mineral that is composed of only one element is called a </a:t>
            </a:r>
            <a:r>
              <a:rPr lang="en-US" i="1" u="sng" dirty="0" smtClean="0">
                <a:effectLst/>
              </a:rPr>
              <a:t>native</a:t>
            </a:r>
            <a:r>
              <a:rPr lang="en-US" i="1" dirty="0" smtClean="0">
                <a:effectLst/>
              </a:rPr>
              <a:t> </a:t>
            </a:r>
            <a:r>
              <a:rPr lang="en-US" i="1" u="sng" dirty="0" smtClean="0">
                <a:effectLst/>
              </a:rPr>
              <a:t>element</a:t>
            </a:r>
            <a:r>
              <a:rPr lang="en-US" i="1" dirty="0" smtClean="0">
                <a:effectLst/>
              </a:rPr>
              <a:t>.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4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68" y="1600200"/>
            <a:ext cx="4589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7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Chapter 3 Section 1 </vt:lpstr>
      <vt:lpstr>The Big Idea </vt:lpstr>
      <vt:lpstr>The white substance on these rocks may look like cotton candy, but the substance is actually the mineral epsomite. Epsomite is a sulfite mineral that can form in caves. Epsomite crystals can appear needlelike, hairlike, or cottonlike. This sample of epsomite is from Ellison’s Cave in Georgia.</vt:lpstr>
      <vt:lpstr>What Is a Mineral?  </vt:lpstr>
      <vt:lpstr>Mineral Structure </vt:lpstr>
      <vt:lpstr>4 questions </vt:lpstr>
      <vt:lpstr>Atoms and Compounds </vt:lpstr>
      <vt:lpstr>PowerPoint Presentation</vt:lpstr>
      <vt:lpstr>Sodium </vt:lpstr>
      <vt:lpstr>Crystals</vt:lpstr>
      <vt:lpstr>Crystals Continued </vt:lpstr>
      <vt:lpstr>PowerPoint Presentation</vt:lpstr>
      <vt:lpstr>Two Groups of Minerals </vt:lpstr>
      <vt:lpstr>PowerPoint Presentation</vt:lpstr>
      <vt:lpstr>Nonsilicate Minerals  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Section 1</dc:title>
  <dc:creator>Johnson, Emory</dc:creator>
  <cp:lastModifiedBy>Lynch Harlow, Susan Y</cp:lastModifiedBy>
  <cp:revision>6</cp:revision>
  <dcterms:created xsi:type="dcterms:W3CDTF">2014-10-24T15:09:15Z</dcterms:created>
  <dcterms:modified xsi:type="dcterms:W3CDTF">2015-10-28T19:57:00Z</dcterms:modified>
</cp:coreProperties>
</file>