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5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D85E3A-5EAE-4D26-9261-B060975C57BD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CF610D-2113-4BCF-9B60-2E4E9B7465C0}">
      <dgm:prSet phldrT="[Text]"/>
      <dgm:spPr/>
      <dgm:t>
        <a:bodyPr/>
        <a:lstStyle/>
        <a:p>
          <a:r>
            <a:rPr lang="en-US" dirty="0" smtClean="0"/>
            <a:t>Minerals</a:t>
          </a:r>
          <a:endParaRPr lang="en-US" dirty="0"/>
        </a:p>
      </dgm:t>
    </dgm:pt>
    <dgm:pt modelId="{E6E6CC33-07C2-4262-9A58-FB46CD30E96F}" type="parTrans" cxnId="{9371AA65-D06A-4A06-A0BD-654C53F4C4B9}">
      <dgm:prSet/>
      <dgm:spPr/>
      <dgm:t>
        <a:bodyPr/>
        <a:lstStyle/>
        <a:p>
          <a:endParaRPr lang="en-US"/>
        </a:p>
      </dgm:t>
    </dgm:pt>
    <dgm:pt modelId="{E461FECE-C997-4E84-B7B4-0B5B33564219}" type="sibTrans" cxnId="{9371AA65-D06A-4A06-A0BD-654C53F4C4B9}">
      <dgm:prSet/>
      <dgm:spPr/>
      <dgm:t>
        <a:bodyPr/>
        <a:lstStyle/>
        <a:p>
          <a:endParaRPr lang="en-US"/>
        </a:p>
      </dgm:t>
    </dgm:pt>
    <dgm:pt modelId="{CD9592CE-A241-4164-94D0-52C33B4A4C37}">
      <dgm:prSet phldrT="[Text]"/>
      <dgm:spPr/>
      <dgm:t>
        <a:bodyPr/>
        <a:lstStyle/>
        <a:p>
          <a:r>
            <a:rPr lang="en-US" dirty="0" smtClean="0"/>
            <a:t>Metallic</a:t>
          </a:r>
          <a:endParaRPr lang="en-US" dirty="0"/>
        </a:p>
      </dgm:t>
    </dgm:pt>
    <dgm:pt modelId="{B6EB4DA8-2529-4284-92CC-DF91214FD373}" type="parTrans" cxnId="{56AD6279-47CA-4B5F-9FF8-1FDB9F8F2091}">
      <dgm:prSet/>
      <dgm:spPr/>
      <dgm:t>
        <a:bodyPr/>
        <a:lstStyle/>
        <a:p>
          <a:endParaRPr lang="en-US"/>
        </a:p>
      </dgm:t>
    </dgm:pt>
    <dgm:pt modelId="{7E2C1AB6-34F2-4533-AEFE-681920FD8AEF}" type="sibTrans" cxnId="{56AD6279-47CA-4B5F-9FF8-1FDB9F8F2091}">
      <dgm:prSet/>
      <dgm:spPr/>
      <dgm:t>
        <a:bodyPr/>
        <a:lstStyle/>
        <a:p>
          <a:endParaRPr lang="en-US"/>
        </a:p>
      </dgm:t>
    </dgm:pt>
    <dgm:pt modelId="{34E7C492-5E71-4B4F-9612-23381587A1EF}">
      <dgm:prSet phldrT="[Text]"/>
      <dgm:spPr/>
      <dgm:t>
        <a:bodyPr/>
        <a:lstStyle/>
        <a:p>
          <a:r>
            <a:rPr lang="en-US" dirty="0" smtClean="0"/>
            <a:t>ERJ</a:t>
          </a:r>
          <a:endParaRPr lang="en-US" dirty="0"/>
        </a:p>
      </dgm:t>
    </dgm:pt>
    <dgm:pt modelId="{D635B86C-0723-4A5A-AA3D-D7ADA2FB776E}" type="parTrans" cxnId="{129635EB-26CD-4BDB-B8A6-4F54DA5AB7AE}">
      <dgm:prSet/>
      <dgm:spPr/>
      <dgm:t>
        <a:bodyPr/>
        <a:lstStyle/>
        <a:p>
          <a:endParaRPr lang="en-US"/>
        </a:p>
      </dgm:t>
    </dgm:pt>
    <dgm:pt modelId="{812D0D47-D15C-4751-86CA-90C4D11AD099}" type="sibTrans" cxnId="{129635EB-26CD-4BDB-B8A6-4F54DA5AB7AE}">
      <dgm:prSet/>
      <dgm:spPr/>
      <dgm:t>
        <a:bodyPr/>
        <a:lstStyle/>
        <a:p>
          <a:endParaRPr lang="en-US"/>
        </a:p>
      </dgm:t>
    </dgm:pt>
    <dgm:pt modelId="{F40B2E6D-1F64-4AB8-8D62-E062536DE3D4}">
      <dgm:prSet phldrT="[Text]"/>
      <dgm:spPr/>
      <dgm:t>
        <a:bodyPr/>
        <a:lstStyle/>
        <a:p>
          <a:r>
            <a:rPr lang="en-US" dirty="0" smtClean="0"/>
            <a:t>JC</a:t>
          </a:r>
          <a:endParaRPr lang="en-US" dirty="0"/>
        </a:p>
      </dgm:t>
    </dgm:pt>
    <dgm:pt modelId="{01B8A68B-EB0F-4425-A8FB-74B0A3AE6247}" type="parTrans" cxnId="{388540C7-3D8A-4D23-91E9-85F7A3E17E68}">
      <dgm:prSet/>
      <dgm:spPr/>
      <dgm:t>
        <a:bodyPr/>
        <a:lstStyle/>
        <a:p>
          <a:endParaRPr lang="en-US"/>
        </a:p>
      </dgm:t>
    </dgm:pt>
    <dgm:pt modelId="{9925A695-817D-4B38-9060-38256AD8D809}" type="sibTrans" cxnId="{388540C7-3D8A-4D23-91E9-85F7A3E17E68}">
      <dgm:prSet/>
      <dgm:spPr/>
      <dgm:t>
        <a:bodyPr/>
        <a:lstStyle/>
        <a:p>
          <a:endParaRPr lang="en-US"/>
        </a:p>
      </dgm:t>
    </dgm:pt>
    <dgm:pt modelId="{76D9E1E2-1741-4D35-B1F8-FA9ACD62997D}">
      <dgm:prSet phldrT="[Text]"/>
      <dgm:spPr/>
      <dgm:t>
        <a:bodyPr/>
        <a:lstStyle/>
        <a:p>
          <a:r>
            <a:rPr lang="en-US" dirty="0" smtClean="0"/>
            <a:t>Nonmetallic</a:t>
          </a:r>
          <a:endParaRPr lang="en-US" dirty="0"/>
        </a:p>
      </dgm:t>
    </dgm:pt>
    <dgm:pt modelId="{95D4BF68-7884-43A0-B9A3-314757861B16}" type="parTrans" cxnId="{4263309C-9431-48F8-BAFB-88105D01C2EA}">
      <dgm:prSet/>
      <dgm:spPr/>
      <dgm:t>
        <a:bodyPr/>
        <a:lstStyle/>
        <a:p>
          <a:endParaRPr lang="en-US"/>
        </a:p>
      </dgm:t>
    </dgm:pt>
    <dgm:pt modelId="{F3049579-5167-4E3A-8205-7830F8603422}" type="sibTrans" cxnId="{4263309C-9431-48F8-BAFB-88105D01C2EA}">
      <dgm:prSet/>
      <dgm:spPr/>
      <dgm:t>
        <a:bodyPr/>
        <a:lstStyle/>
        <a:p>
          <a:endParaRPr lang="en-US"/>
        </a:p>
      </dgm:t>
    </dgm:pt>
    <dgm:pt modelId="{5760015F-7A42-4C39-B3A2-509A661EA71A}">
      <dgm:prSet phldrT="[Text]"/>
      <dgm:spPr/>
      <dgm:t>
        <a:bodyPr/>
        <a:lstStyle/>
        <a:p>
          <a:r>
            <a:rPr lang="en-US" dirty="0" smtClean="0"/>
            <a:t>LOVE</a:t>
          </a:r>
          <a:endParaRPr lang="en-US" dirty="0"/>
        </a:p>
      </dgm:t>
    </dgm:pt>
    <dgm:pt modelId="{70BC9733-9C78-4E80-BC18-1ECD877F8109}" type="parTrans" cxnId="{B85D94CB-88C6-486B-8F6E-0E5A354CD5A2}">
      <dgm:prSet/>
      <dgm:spPr/>
      <dgm:t>
        <a:bodyPr/>
        <a:lstStyle/>
        <a:p>
          <a:endParaRPr lang="en-US"/>
        </a:p>
      </dgm:t>
    </dgm:pt>
    <dgm:pt modelId="{C37A7C4B-BBF9-4972-8860-2D7E32C1E357}" type="sibTrans" cxnId="{B85D94CB-88C6-486B-8F6E-0E5A354CD5A2}">
      <dgm:prSet/>
      <dgm:spPr/>
      <dgm:t>
        <a:bodyPr/>
        <a:lstStyle/>
        <a:p>
          <a:endParaRPr lang="en-US"/>
        </a:p>
      </dgm:t>
    </dgm:pt>
    <dgm:pt modelId="{5E10EA4D-0079-47D9-BE07-6C31F497E1BA}">
      <dgm:prSet phldrT="[Text]" phldr="1"/>
      <dgm:spPr/>
      <dgm:t>
        <a:bodyPr/>
        <a:lstStyle/>
        <a:p>
          <a:endParaRPr lang="en-US"/>
        </a:p>
      </dgm:t>
    </dgm:pt>
    <dgm:pt modelId="{F318FD39-381C-42F6-9A27-F07F9EF46363}" type="parTrans" cxnId="{140967AB-4EB2-4C28-8A70-898C7021E98A}">
      <dgm:prSet/>
      <dgm:spPr/>
      <dgm:t>
        <a:bodyPr/>
        <a:lstStyle/>
        <a:p>
          <a:endParaRPr lang="en-US"/>
        </a:p>
      </dgm:t>
    </dgm:pt>
    <dgm:pt modelId="{88022704-4B55-47DE-9245-846631481A06}" type="sibTrans" cxnId="{140967AB-4EB2-4C28-8A70-898C7021E98A}">
      <dgm:prSet/>
      <dgm:spPr/>
      <dgm:t>
        <a:bodyPr/>
        <a:lstStyle/>
        <a:p>
          <a:endParaRPr lang="en-US"/>
        </a:p>
      </dgm:t>
    </dgm:pt>
    <dgm:pt modelId="{EB85ADAE-DA4B-418B-938E-2BC4C59287B2}">
      <dgm:prSet phldrT="[Text]"/>
      <dgm:spPr/>
      <dgm:t>
        <a:bodyPr/>
        <a:lstStyle/>
        <a:p>
          <a:r>
            <a:rPr lang="en-US" dirty="0" smtClean="0"/>
            <a:t>Luster</a:t>
          </a:r>
          <a:endParaRPr lang="en-US" dirty="0"/>
        </a:p>
      </dgm:t>
    </dgm:pt>
    <dgm:pt modelId="{0EAF09CC-ABD1-4A16-98C6-3E1027F0D44B}" type="parTrans" cxnId="{9F14C88C-47E0-4CE8-8A91-E0CFE88AD538}">
      <dgm:prSet/>
      <dgm:spPr/>
      <dgm:t>
        <a:bodyPr/>
        <a:lstStyle/>
        <a:p>
          <a:endParaRPr lang="en-US"/>
        </a:p>
      </dgm:t>
    </dgm:pt>
    <dgm:pt modelId="{A39137F0-7043-46E8-84A3-FF4B9BD7E20C}" type="sibTrans" cxnId="{9F14C88C-47E0-4CE8-8A91-E0CFE88AD538}">
      <dgm:prSet/>
      <dgm:spPr/>
      <dgm:t>
        <a:bodyPr/>
        <a:lstStyle/>
        <a:p>
          <a:endParaRPr lang="en-US"/>
        </a:p>
      </dgm:t>
    </dgm:pt>
    <dgm:pt modelId="{8DCFF7C4-994C-4808-98D1-E9791FCB4EBC}">
      <dgm:prSet phldrT="[Text]" phldr="1"/>
      <dgm:spPr/>
      <dgm:t>
        <a:bodyPr/>
        <a:lstStyle/>
        <a:p>
          <a:endParaRPr lang="en-US"/>
        </a:p>
      </dgm:t>
    </dgm:pt>
    <dgm:pt modelId="{1641818A-1988-458A-A7B9-8E2DF0922B13}" type="parTrans" cxnId="{51336D83-DB95-4CAD-B0F3-EF768DCA2F29}">
      <dgm:prSet/>
      <dgm:spPr/>
      <dgm:t>
        <a:bodyPr/>
        <a:lstStyle/>
        <a:p>
          <a:endParaRPr lang="en-US"/>
        </a:p>
      </dgm:t>
    </dgm:pt>
    <dgm:pt modelId="{D28C8800-7082-443F-AB75-B727D06F1F90}" type="sibTrans" cxnId="{51336D83-DB95-4CAD-B0F3-EF768DCA2F29}">
      <dgm:prSet/>
      <dgm:spPr/>
      <dgm:t>
        <a:bodyPr/>
        <a:lstStyle/>
        <a:p>
          <a:endParaRPr lang="en-US"/>
        </a:p>
      </dgm:t>
    </dgm:pt>
    <dgm:pt modelId="{152DCCC5-678E-4399-BBCF-C8E17D38FF9A}" type="pres">
      <dgm:prSet presAssocID="{38D85E3A-5EAE-4D26-9261-B060975C57B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BB7C8E-D658-4B5E-9715-229CA20CE8F7}" type="pres">
      <dgm:prSet presAssocID="{38D85E3A-5EAE-4D26-9261-B060975C57BD}" presName="hierFlow" presStyleCnt="0"/>
      <dgm:spPr/>
    </dgm:pt>
    <dgm:pt modelId="{E056E70E-238E-4D06-952E-73BE185C0FC2}" type="pres">
      <dgm:prSet presAssocID="{38D85E3A-5EAE-4D26-9261-B060975C57BD}" presName="firstBuf" presStyleCnt="0"/>
      <dgm:spPr/>
    </dgm:pt>
    <dgm:pt modelId="{E3222627-D40D-4067-86D6-4E065C6439D1}" type="pres">
      <dgm:prSet presAssocID="{38D85E3A-5EAE-4D26-9261-B060975C57BD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5FEA7FA-ECF1-4113-B284-5835B02539D2}" type="pres">
      <dgm:prSet presAssocID="{5BCF610D-2113-4BCF-9B60-2E4E9B7465C0}" presName="Name14" presStyleCnt="0"/>
      <dgm:spPr/>
    </dgm:pt>
    <dgm:pt modelId="{A61C2D7C-4DB0-4BF5-8BB1-E96C927A8D69}" type="pres">
      <dgm:prSet presAssocID="{5BCF610D-2113-4BCF-9B60-2E4E9B7465C0}" presName="level1Shape" presStyleLbl="node0" presStyleIdx="0" presStyleCnt="1" custScaleX="1937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07021B-F716-4249-982B-40B3AFE701C1}" type="pres">
      <dgm:prSet presAssocID="{5BCF610D-2113-4BCF-9B60-2E4E9B7465C0}" presName="hierChild2" presStyleCnt="0"/>
      <dgm:spPr/>
    </dgm:pt>
    <dgm:pt modelId="{B61A467A-88CD-41A6-B7FA-B0A67503611E}" type="pres">
      <dgm:prSet presAssocID="{B6EB4DA8-2529-4284-92CC-DF91214FD373}" presName="Name19" presStyleLbl="parChTrans1D2" presStyleIdx="0" presStyleCnt="2"/>
      <dgm:spPr/>
      <dgm:t>
        <a:bodyPr/>
        <a:lstStyle/>
        <a:p>
          <a:endParaRPr lang="en-US"/>
        </a:p>
      </dgm:t>
    </dgm:pt>
    <dgm:pt modelId="{DF3E9B5C-E798-470B-9993-426F5AFA7E54}" type="pres">
      <dgm:prSet presAssocID="{CD9592CE-A241-4164-94D0-52C33B4A4C37}" presName="Name21" presStyleCnt="0"/>
      <dgm:spPr/>
    </dgm:pt>
    <dgm:pt modelId="{6E035995-68AA-4794-B998-70E9813FDC2F}" type="pres">
      <dgm:prSet presAssocID="{CD9592CE-A241-4164-94D0-52C33B4A4C37}" presName="level2Shape" presStyleLbl="node2" presStyleIdx="0" presStyleCnt="2"/>
      <dgm:spPr/>
      <dgm:t>
        <a:bodyPr/>
        <a:lstStyle/>
        <a:p>
          <a:endParaRPr lang="en-US"/>
        </a:p>
      </dgm:t>
    </dgm:pt>
    <dgm:pt modelId="{594C81B1-A168-42DF-BBA8-1BEA0315BCED}" type="pres">
      <dgm:prSet presAssocID="{CD9592CE-A241-4164-94D0-52C33B4A4C37}" presName="hierChild3" presStyleCnt="0"/>
      <dgm:spPr/>
    </dgm:pt>
    <dgm:pt modelId="{4DD78B70-1626-4C0C-93FD-2406F939CBA3}" type="pres">
      <dgm:prSet presAssocID="{D635B86C-0723-4A5A-AA3D-D7ADA2FB776E}" presName="Name19" presStyleLbl="parChTrans1D3" presStyleIdx="0" presStyleCnt="3"/>
      <dgm:spPr/>
      <dgm:t>
        <a:bodyPr/>
        <a:lstStyle/>
        <a:p>
          <a:endParaRPr lang="en-US"/>
        </a:p>
      </dgm:t>
    </dgm:pt>
    <dgm:pt modelId="{8DC3E573-C185-4D68-AF36-ED2A9D0DC54F}" type="pres">
      <dgm:prSet presAssocID="{34E7C492-5E71-4B4F-9612-23381587A1EF}" presName="Name21" presStyleCnt="0"/>
      <dgm:spPr/>
    </dgm:pt>
    <dgm:pt modelId="{1B80EA8E-4F87-4DAD-BB1D-B439411EDE0A}" type="pres">
      <dgm:prSet presAssocID="{34E7C492-5E71-4B4F-9612-23381587A1EF}" presName="level2Shape" presStyleLbl="node3" presStyleIdx="0" presStyleCnt="3"/>
      <dgm:spPr/>
      <dgm:t>
        <a:bodyPr/>
        <a:lstStyle/>
        <a:p>
          <a:endParaRPr lang="en-US"/>
        </a:p>
      </dgm:t>
    </dgm:pt>
    <dgm:pt modelId="{41BBA8AB-41D7-4BA4-AB11-4D297C5FE02A}" type="pres">
      <dgm:prSet presAssocID="{34E7C492-5E71-4B4F-9612-23381587A1EF}" presName="hierChild3" presStyleCnt="0"/>
      <dgm:spPr/>
    </dgm:pt>
    <dgm:pt modelId="{78D3C969-5206-45C5-A005-B9769ECC7B4F}" type="pres">
      <dgm:prSet presAssocID="{01B8A68B-EB0F-4425-A8FB-74B0A3AE6247}" presName="Name19" presStyleLbl="parChTrans1D3" presStyleIdx="1" presStyleCnt="3"/>
      <dgm:spPr/>
      <dgm:t>
        <a:bodyPr/>
        <a:lstStyle/>
        <a:p>
          <a:endParaRPr lang="en-US"/>
        </a:p>
      </dgm:t>
    </dgm:pt>
    <dgm:pt modelId="{C5894E66-7509-43E3-BCF7-085FBF4D1E24}" type="pres">
      <dgm:prSet presAssocID="{F40B2E6D-1F64-4AB8-8D62-E062536DE3D4}" presName="Name21" presStyleCnt="0"/>
      <dgm:spPr/>
    </dgm:pt>
    <dgm:pt modelId="{8A1C2063-75D6-4076-A434-9E3180021695}" type="pres">
      <dgm:prSet presAssocID="{F40B2E6D-1F64-4AB8-8D62-E062536DE3D4}" presName="level2Shape" presStyleLbl="node3" presStyleIdx="1" presStyleCnt="3"/>
      <dgm:spPr/>
      <dgm:t>
        <a:bodyPr/>
        <a:lstStyle/>
        <a:p>
          <a:endParaRPr lang="en-US"/>
        </a:p>
      </dgm:t>
    </dgm:pt>
    <dgm:pt modelId="{2582761F-14DA-4B4A-8693-C5921B36D1C9}" type="pres">
      <dgm:prSet presAssocID="{F40B2E6D-1F64-4AB8-8D62-E062536DE3D4}" presName="hierChild3" presStyleCnt="0"/>
      <dgm:spPr/>
    </dgm:pt>
    <dgm:pt modelId="{18A39F4B-20D0-430B-ABAE-55AF78B96A0B}" type="pres">
      <dgm:prSet presAssocID="{95D4BF68-7884-43A0-B9A3-314757861B16}" presName="Name19" presStyleLbl="parChTrans1D2" presStyleIdx="1" presStyleCnt="2"/>
      <dgm:spPr/>
      <dgm:t>
        <a:bodyPr/>
        <a:lstStyle/>
        <a:p>
          <a:endParaRPr lang="en-US"/>
        </a:p>
      </dgm:t>
    </dgm:pt>
    <dgm:pt modelId="{5F698E61-FEB8-4895-9041-2BD0EB307670}" type="pres">
      <dgm:prSet presAssocID="{76D9E1E2-1741-4D35-B1F8-FA9ACD62997D}" presName="Name21" presStyleCnt="0"/>
      <dgm:spPr/>
    </dgm:pt>
    <dgm:pt modelId="{82FA295A-2499-4208-AAAC-27340798AD07}" type="pres">
      <dgm:prSet presAssocID="{76D9E1E2-1741-4D35-B1F8-FA9ACD62997D}" presName="level2Shape" presStyleLbl="node2" presStyleIdx="1" presStyleCnt="2"/>
      <dgm:spPr/>
      <dgm:t>
        <a:bodyPr/>
        <a:lstStyle/>
        <a:p>
          <a:endParaRPr lang="en-US"/>
        </a:p>
      </dgm:t>
    </dgm:pt>
    <dgm:pt modelId="{D6697C4C-D9EE-4F16-B99D-4FB50A91121D}" type="pres">
      <dgm:prSet presAssocID="{76D9E1E2-1741-4D35-B1F8-FA9ACD62997D}" presName="hierChild3" presStyleCnt="0"/>
      <dgm:spPr/>
    </dgm:pt>
    <dgm:pt modelId="{3854ED5A-BBD9-4E02-A1A1-39427D0AB1D6}" type="pres">
      <dgm:prSet presAssocID="{70BC9733-9C78-4E80-BC18-1ECD877F8109}" presName="Name19" presStyleLbl="parChTrans1D3" presStyleIdx="2" presStyleCnt="3"/>
      <dgm:spPr/>
      <dgm:t>
        <a:bodyPr/>
        <a:lstStyle/>
        <a:p>
          <a:endParaRPr lang="en-US"/>
        </a:p>
      </dgm:t>
    </dgm:pt>
    <dgm:pt modelId="{38D5FE30-1D3A-4330-9D04-232EE3DFD368}" type="pres">
      <dgm:prSet presAssocID="{5760015F-7A42-4C39-B3A2-509A661EA71A}" presName="Name21" presStyleCnt="0"/>
      <dgm:spPr/>
    </dgm:pt>
    <dgm:pt modelId="{24325461-2E6F-459B-96A9-9D883D8FDCC5}" type="pres">
      <dgm:prSet presAssocID="{5760015F-7A42-4C39-B3A2-509A661EA71A}" presName="level2Shape" presStyleLbl="node3" presStyleIdx="2" presStyleCnt="3"/>
      <dgm:spPr/>
      <dgm:t>
        <a:bodyPr/>
        <a:lstStyle/>
        <a:p>
          <a:endParaRPr lang="en-US"/>
        </a:p>
      </dgm:t>
    </dgm:pt>
    <dgm:pt modelId="{496ADAC5-5BB1-45D5-BF1A-2CC868CD7F13}" type="pres">
      <dgm:prSet presAssocID="{5760015F-7A42-4C39-B3A2-509A661EA71A}" presName="hierChild3" presStyleCnt="0"/>
      <dgm:spPr/>
    </dgm:pt>
    <dgm:pt modelId="{D2A10693-D673-46AF-B6B6-64871A1002FB}" type="pres">
      <dgm:prSet presAssocID="{38D85E3A-5EAE-4D26-9261-B060975C57BD}" presName="bgShapesFlow" presStyleCnt="0"/>
      <dgm:spPr/>
    </dgm:pt>
    <dgm:pt modelId="{28418336-51B4-47CF-AC1F-E9D6624687E8}" type="pres">
      <dgm:prSet presAssocID="{5E10EA4D-0079-47D9-BE07-6C31F497E1BA}" presName="rectComp" presStyleCnt="0"/>
      <dgm:spPr/>
    </dgm:pt>
    <dgm:pt modelId="{E1C38CF5-00C0-4149-BD39-9E211A36FD15}" type="pres">
      <dgm:prSet presAssocID="{5E10EA4D-0079-47D9-BE07-6C31F497E1BA}" presName="bgRect" presStyleLbl="bgShp" presStyleIdx="0" presStyleCnt="3"/>
      <dgm:spPr/>
      <dgm:t>
        <a:bodyPr/>
        <a:lstStyle/>
        <a:p>
          <a:endParaRPr lang="en-US"/>
        </a:p>
      </dgm:t>
    </dgm:pt>
    <dgm:pt modelId="{D2FA89FB-7F31-42F0-95A2-56DA7FA2ACAF}" type="pres">
      <dgm:prSet presAssocID="{5E10EA4D-0079-47D9-BE07-6C31F497E1BA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B34280-7494-4619-9B0D-F8B8A83E3FAC}" type="pres">
      <dgm:prSet presAssocID="{5E10EA4D-0079-47D9-BE07-6C31F497E1BA}" presName="spComp" presStyleCnt="0"/>
      <dgm:spPr/>
    </dgm:pt>
    <dgm:pt modelId="{81F03DDC-6A80-418C-8673-0F19FF73E6F4}" type="pres">
      <dgm:prSet presAssocID="{5E10EA4D-0079-47D9-BE07-6C31F497E1BA}" presName="vSp" presStyleCnt="0"/>
      <dgm:spPr/>
    </dgm:pt>
    <dgm:pt modelId="{E423B88F-E6DF-4B5D-AA0D-7069C7566999}" type="pres">
      <dgm:prSet presAssocID="{EB85ADAE-DA4B-418B-938E-2BC4C59287B2}" presName="rectComp" presStyleCnt="0"/>
      <dgm:spPr/>
    </dgm:pt>
    <dgm:pt modelId="{4F5BCAA8-79D5-4C80-ADB5-85EFE05DB2B2}" type="pres">
      <dgm:prSet presAssocID="{EB85ADAE-DA4B-418B-938E-2BC4C59287B2}" presName="bgRect" presStyleLbl="bgShp" presStyleIdx="1" presStyleCnt="3"/>
      <dgm:spPr/>
      <dgm:t>
        <a:bodyPr/>
        <a:lstStyle/>
        <a:p>
          <a:endParaRPr lang="en-US"/>
        </a:p>
      </dgm:t>
    </dgm:pt>
    <dgm:pt modelId="{E5B2B9CF-0B16-4A25-B346-FA2DC2CB5CCA}" type="pres">
      <dgm:prSet presAssocID="{EB85ADAE-DA4B-418B-938E-2BC4C59287B2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29FEDB-294D-4B78-8F47-C7B6CB8D7A16}" type="pres">
      <dgm:prSet presAssocID="{EB85ADAE-DA4B-418B-938E-2BC4C59287B2}" presName="spComp" presStyleCnt="0"/>
      <dgm:spPr/>
    </dgm:pt>
    <dgm:pt modelId="{396A92D6-BD4F-45DD-B21D-447C90A7A5F6}" type="pres">
      <dgm:prSet presAssocID="{EB85ADAE-DA4B-418B-938E-2BC4C59287B2}" presName="vSp" presStyleCnt="0"/>
      <dgm:spPr/>
    </dgm:pt>
    <dgm:pt modelId="{8BC50619-5CF1-496B-AB63-37710AE03BB7}" type="pres">
      <dgm:prSet presAssocID="{8DCFF7C4-994C-4808-98D1-E9791FCB4EBC}" presName="rectComp" presStyleCnt="0"/>
      <dgm:spPr/>
    </dgm:pt>
    <dgm:pt modelId="{D4D0DAA3-C9A2-4BD1-9128-33B84EE159F9}" type="pres">
      <dgm:prSet presAssocID="{8DCFF7C4-994C-4808-98D1-E9791FCB4EBC}" presName="bgRect" presStyleLbl="bgShp" presStyleIdx="2" presStyleCnt="3"/>
      <dgm:spPr/>
      <dgm:t>
        <a:bodyPr/>
        <a:lstStyle/>
        <a:p>
          <a:endParaRPr lang="en-US"/>
        </a:p>
      </dgm:t>
    </dgm:pt>
    <dgm:pt modelId="{E49CAFB1-972B-45D5-B5A8-CF840A6C7430}" type="pres">
      <dgm:prSet presAssocID="{8DCFF7C4-994C-4808-98D1-E9791FCB4EBC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14C88C-47E0-4CE8-8A91-E0CFE88AD538}" srcId="{38D85E3A-5EAE-4D26-9261-B060975C57BD}" destId="{EB85ADAE-DA4B-418B-938E-2BC4C59287B2}" srcOrd="2" destOrd="0" parTransId="{0EAF09CC-ABD1-4A16-98C6-3E1027F0D44B}" sibTransId="{A39137F0-7043-46E8-84A3-FF4B9BD7E20C}"/>
    <dgm:cxn modelId="{521D8E9E-970E-4B3A-AE42-3A255864C156}" type="presOf" srcId="{76D9E1E2-1741-4D35-B1F8-FA9ACD62997D}" destId="{82FA295A-2499-4208-AAAC-27340798AD07}" srcOrd="0" destOrd="0" presId="urn:microsoft.com/office/officeart/2005/8/layout/hierarchy6"/>
    <dgm:cxn modelId="{C6955DED-F5DA-463F-B44B-743B72CB2E98}" type="presOf" srcId="{8DCFF7C4-994C-4808-98D1-E9791FCB4EBC}" destId="{D4D0DAA3-C9A2-4BD1-9128-33B84EE159F9}" srcOrd="0" destOrd="0" presId="urn:microsoft.com/office/officeart/2005/8/layout/hierarchy6"/>
    <dgm:cxn modelId="{038F1297-15CC-4C2C-9E58-7EAACC584F8C}" type="presOf" srcId="{34E7C492-5E71-4B4F-9612-23381587A1EF}" destId="{1B80EA8E-4F87-4DAD-BB1D-B439411EDE0A}" srcOrd="0" destOrd="0" presId="urn:microsoft.com/office/officeart/2005/8/layout/hierarchy6"/>
    <dgm:cxn modelId="{4263309C-9431-48F8-BAFB-88105D01C2EA}" srcId="{5BCF610D-2113-4BCF-9B60-2E4E9B7465C0}" destId="{76D9E1E2-1741-4D35-B1F8-FA9ACD62997D}" srcOrd="1" destOrd="0" parTransId="{95D4BF68-7884-43A0-B9A3-314757861B16}" sibTransId="{F3049579-5167-4E3A-8205-7830F8603422}"/>
    <dgm:cxn modelId="{759E6B14-439B-4456-818C-AC5645D5799B}" type="presOf" srcId="{95D4BF68-7884-43A0-B9A3-314757861B16}" destId="{18A39F4B-20D0-430B-ABAE-55AF78B96A0B}" srcOrd="0" destOrd="0" presId="urn:microsoft.com/office/officeart/2005/8/layout/hierarchy6"/>
    <dgm:cxn modelId="{9B338FB9-A6DC-44B1-B65B-9F6FA339C936}" type="presOf" srcId="{5E10EA4D-0079-47D9-BE07-6C31F497E1BA}" destId="{D2FA89FB-7F31-42F0-95A2-56DA7FA2ACAF}" srcOrd="1" destOrd="0" presId="urn:microsoft.com/office/officeart/2005/8/layout/hierarchy6"/>
    <dgm:cxn modelId="{56AD6279-47CA-4B5F-9FF8-1FDB9F8F2091}" srcId="{5BCF610D-2113-4BCF-9B60-2E4E9B7465C0}" destId="{CD9592CE-A241-4164-94D0-52C33B4A4C37}" srcOrd="0" destOrd="0" parTransId="{B6EB4DA8-2529-4284-92CC-DF91214FD373}" sibTransId="{7E2C1AB6-34F2-4533-AEFE-681920FD8AEF}"/>
    <dgm:cxn modelId="{BF10DA87-9FE2-4C43-86F6-5B094934108B}" type="presOf" srcId="{CD9592CE-A241-4164-94D0-52C33B4A4C37}" destId="{6E035995-68AA-4794-B998-70E9813FDC2F}" srcOrd="0" destOrd="0" presId="urn:microsoft.com/office/officeart/2005/8/layout/hierarchy6"/>
    <dgm:cxn modelId="{30C6951A-0BCD-487E-B064-AD09731A785B}" type="presOf" srcId="{8DCFF7C4-994C-4808-98D1-E9791FCB4EBC}" destId="{E49CAFB1-972B-45D5-B5A8-CF840A6C7430}" srcOrd="1" destOrd="0" presId="urn:microsoft.com/office/officeart/2005/8/layout/hierarchy6"/>
    <dgm:cxn modelId="{9371AA65-D06A-4A06-A0BD-654C53F4C4B9}" srcId="{38D85E3A-5EAE-4D26-9261-B060975C57BD}" destId="{5BCF610D-2113-4BCF-9B60-2E4E9B7465C0}" srcOrd="0" destOrd="0" parTransId="{E6E6CC33-07C2-4262-9A58-FB46CD30E96F}" sibTransId="{E461FECE-C997-4E84-B7B4-0B5B33564219}"/>
    <dgm:cxn modelId="{140967AB-4EB2-4C28-8A70-898C7021E98A}" srcId="{38D85E3A-5EAE-4D26-9261-B060975C57BD}" destId="{5E10EA4D-0079-47D9-BE07-6C31F497E1BA}" srcOrd="1" destOrd="0" parTransId="{F318FD39-381C-42F6-9A27-F07F9EF46363}" sibTransId="{88022704-4B55-47DE-9245-846631481A06}"/>
    <dgm:cxn modelId="{8715AB1C-6C1C-4638-99DB-FE0572435DB5}" type="presOf" srcId="{38D85E3A-5EAE-4D26-9261-B060975C57BD}" destId="{152DCCC5-678E-4399-BBCF-C8E17D38FF9A}" srcOrd="0" destOrd="0" presId="urn:microsoft.com/office/officeart/2005/8/layout/hierarchy6"/>
    <dgm:cxn modelId="{B85D94CB-88C6-486B-8F6E-0E5A354CD5A2}" srcId="{76D9E1E2-1741-4D35-B1F8-FA9ACD62997D}" destId="{5760015F-7A42-4C39-B3A2-509A661EA71A}" srcOrd="0" destOrd="0" parTransId="{70BC9733-9C78-4E80-BC18-1ECD877F8109}" sibTransId="{C37A7C4B-BBF9-4972-8860-2D7E32C1E357}"/>
    <dgm:cxn modelId="{EB68EA35-6CF5-47C4-A100-153C8FAA15A5}" type="presOf" srcId="{01B8A68B-EB0F-4425-A8FB-74B0A3AE6247}" destId="{78D3C969-5206-45C5-A005-B9769ECC7B4F}" srcOrd="0" destOrd="0" presId="urn:microsoft.com/office/officeart/2005/8/layout/hierarchy6"/>
    <dgm:cxn modelId="{51336D83-DB95-4CAD-B0F3-EF768DCA2F29}" srcId="{38D85E3A-5EAE-4D26-9261-B060975C57BD}" destId="{8DCFF7C4-994C-4808-98D1-E9791FCB4EBC}" srcOrd="3" destOrd="0" parTransId="{1641818A-1988-458A-A7B9-8E2DF0922B13}" sibTransId="{D28C8800-7082-443F-AB75-B727D06F1F90}"/>
    <dgm:cxn modelId="{FE8A74AC-0810-438A-BAC8-21FC5B47AFE7}" type="presOf" srcId="{EB85ADAE-DA4B-418B-938E-2BC4C59287B2}" destId="{4F5BCAA8-79D5-4C80-ADB5-85EFE05DB2B2}" srcOrd="0" destOrd="0" presId="urn:microsoft.com/office/officeart/2005/8/layout/hierarchy6"/>
    <dgm:cxn modelId="{0698155A-1D0C-4F3F-9BD4-12AD81A7FDCC}" type="presOf" srcId="{70BC9733-9C78-4E80-BC18-1ECD877F8109}" destId="{3854ED5A-BBD9-4E02-A1A1-39427D0AB1D6}" srcOrd="0" destOrd="0" presId="urn:microsoft.com/office/officeart/2005/8/layout/hierarchy6"/>
    <dgm:cxn modelId="{388540C7-3D8A-4D23-91E9-85F7A3E17E68}" srcId="{CD9592CE-A241-4164-94D0-52C33B4A4C37}" destId="{F40B2E6D-1F64-4AB8-8D62-E062536DE3D4}" srcOrd="1" destOrd="0" parTransId="{01B8A68B-EB0F-4425-A8FB-74B0A3AE6247}" sibTransId="{9925A695-817D-4B38-9060-38256AD8D809}"/>
    <dgm:cxn modelId="{B3835FF1-3D5E-4693-9962-C5EA1C13B5F1}" type="presOf" srcId="{5760015F-7A42-4C39-B3A2-509A661EA71A}" destId="{24325461-2E6F-459B-96A9-9D883D8FDCC5}" srcOrd="0" destOrd="0" presId="urn:microsoft.com/office/officeart/2005/8/layout/hierarchy6"/>
    <dgm:cxn modelId="{280B739F-AE47-4A0A-8340-47DB44A06C62}" type="presOf" srcId="{F40B2E6D-1F64-4AB8-8D62-E062536DE3D4}" destId="{8A1C2063-75D6-4076-A434-9E3180021695}" srcOrd="0" destOrd="0" presId="urn:microsoft.com/office/officeart/2005/8/layout/hierarchy6"/>
    <dgm:cxn modelId="{1E2B931A-BD7D-4BA9-980A-1A10DC54A9AA}" type="presOf" srcId="{EB85ADAE-DA4B-418B-938E-2BC4C59287B2}" destId="{E5B2B9CF-0B16-4A25-B346-FA2DC2CB5CCA}" srcOrd="1" destOrd="0" presId="urn:microsoft.com/office/officeart/2005/8/layout/hierarchy6"/>
    <dgm:cxn modelId="{711520B2-F819-4077-9EB7-149CBD69E09F}" type="presOf" srcId="{5BCF610D-2113-4BCF-9B60-2E4E9B7465C0}" destId="{A61C2D7C-4DB0-4BF5-8BB1-E96C927A8D69}" srcOrd="0" destOrd="0" presId="urn:microsoft.com/office/officeart/2005/8/layout/hierarchy6"/>
    <dgm:cxn modelId="{5E9393C8-9529-49A5-B989-862D1B1D82DB}" type="presOf" srcId="{B6EB4DA8-2529-4284-92CC-DF91214FD373}" destId="{B61A467A-88CD-41A6-B7FA-B0A67503611E}" srcOrd="0" destOrd="0" presId="urn:microsoft.com/office/officeart/2005/8/layout/hierarchy6"/>
    <dgm:cxn modelId="{129635EB-26CD-4BDB-B8A6-4F54DA5AB7AE}" srcId="{CD9592CE-A241-4164-94D0-52C33B4A4C37}" destId="{34E7C492-5E71-4B4F-9612-23381587A1EF}" srcOrd="0" destOrd="0" parTransId="{D635B86C-0723-4A5A-AA3D-D7ADA2FB776E}" sibTransId="{812D0D47-D15C-4751-86CA-90C4D11AD099}"/>
    <dgm:cxn modelId="{010E3571-4E18-411F-B8CF-0B593168DCDC}" type="presOf" srcId="{5E10EA4D-0079-47D9-BE07-6C31F497E1BA}" destId="{E1C38CF5-00C0-4149-BD39-9E211A36FD15}" srcOrd="0" destOrd="0" presId="urn:microsoft.com/office/officeart/2005/8/layout/hierarchy6"/>
    <dgm:cxn modelId="{7A94303C-7A2A-4E14-B559-FD8A8752FB0A}" type="presOf" srcId="{D635B86C-0723-4A5A-AA3D-D7ADA2FB776E}" destId="{4DD78B70-1626-4C0C-93FD-2406F939CBA3}" srcOrd="0" destOrd="0" presId="urn:microsoft.com/office/officeart/2005/8/layout/hierarchy6"/>
    <dgm:cxn modelId="{03F490B5-C44A-49F2-BD58-1830354B9C01}" type="presParOf" srcId="{152DCCC5-678E-4399-BBCF-C8E17D38FF9A}" destId="{87BB7C8E-D658-4B5E-9715-229CA20CE8F7}" srcOrd="0" destOrd="0" presId="urn:microsoft.com/office/officeart/2005/8/layout/hierarchy6"/>
    <dgm:cxn modelId="{6DA22FA4-1083-4A3B-93F6-21A37F4F3C85}" type="presParOf" srcId="{87BB7C8E-D658-4B5E-9715-229CA20CE8F7}" destId="{E056E70E-238E-4D06-952E-73BE185C0FC2}" srcOrd="0" destOrd="0" presId="urn:microsoft.com/office/officeart/2005/8/layout/hierarchy6"/>
    <dgm:cxn modelId="{3B1AEB15-6FE4-48E2-8E22-3EF7327DAD65}" type="presParOf" srcId="{87BB7C8E-D658-4B5E-9715-229CA20CE8F7}" destId="{E3222627-D40D-4067-86D6-4E065C6439D1}" srcOrd="1" destOrd="0" presId="urn:microsoft.com/office/officeart/2005/8/layout/hierarchy6"/>
    <dgm:cxn modelId="{4468114D-B5AF-40EF-A9B2-8E974F17DF8E}" type="presParOf" srcId="{E3222627-D40D-4067-86D6-4E065C6439D1}" destId="{15FEA7FA-ECF1-4113-B284-5835B02539D2}" srcOrd="0" destOrd="0" presId="urn:microsoft.com/office/officeart/2005/8/layout/hierarchy6"/>
    <dgm:cxn modelId="{85A2940C-3AD3-41AE-97EA-07A21851CF1C}" type="presParOf" srcId="{15FEA7FA-ECF1-4113-B284-5835B02539D2}" destId="{A61C2D7C-4DB0-4BF5-8BB1-E96C927A8D69}" srcOrd="0" destOrd="0" presId="urn:microsoft.com/office/officeart/2005/8/layout/hierarchy6"/>
    <dgm:cxn modelId="{1B983820-CD39-4E23-9161-A9F2DA2F6F40}" type="presParOf" srcId="{15FEA7FA-ECF1-4113-B284-5835B02539D2}" destId="{1907021B-F716-4249-982B-40B3AFE701C1}" srcOrd="1" destOrd="0" presId="urn:microsoft.com/office/officeart/2005/8/layout/hierarchy6"/>
    <dgm:cxn modelId="{99BF1D46-4380-4D8E-9236-7D9B4DAFAE0B}" type="presParOf" srcId="{1907021B-F716-4249-982B-40B3AFE701C1}" destId="{B61A467A-88CD-41A6-B7FA-B0A67503611E}" srcOrd="0" destOrd="0" presId="urn:microsoft.com/office/officeart/2005/8/layout/hierarchy6"/>
    <dgm:cxn modelId="{BE9D4922-1562-47A5-9954-9F1D56A1F498}" type="presParOf" srcId="{1907021B-F716-4249-982B-40B3AFE701C1}" destId="{DF3E9B5C-E798-470B-9993-426F5AFA7E54}" srcOrd="1" destOrd="0" presId="urn:microsoft.com/office/officeart/2005/8/layout/hierarchy6"/>
    <dgm:cxn modelId="{0EB00788-663F-463B-B9D2-4C91CC82EF08}" type="presParOf" srcId="{DF3E9B5C-E798-470B-9993-426F5AFA7E54}" destId="{6E035995-68AA-4794-B998-70E9813FDC2F}" srcOrd="0" destOrd="0" presId="urn:microsoft.com/office/officeart/2005/8/layout/hierarchy6"/>
    <dgm:cxn modelId="{43B8B975-285B-44F6-8854-A2D0A4D7E837}" type="presParOf" srcId="{DF3E9B5C-E798-470B-9993-426F5AFA7E54}" destId="{594C81B1-A168-42DF-BBA8-1BEA0315BCED}" srcOrd="1" destOrd="0" presId="urn:microsoft.com/office/officeart/2005/8/layout/hierarchy6"/>
    <dgm:cxn modelId="{91412875-8EF6-4740-BDB4-A964E19C40E8}" type="presParOf" srcId="{594C81B1-A168-42DF-BBA8-1BEA0315BCED}" destId="{4DD78B70-1626-4C0C-93FD-2406F939CBA3}" srcOrd="0" destOrd="0" presId="urn:microsoft.com/office/officeart/2005/8/layout/hierarchy6"/>
    <dgm:cxn modelId="{E1601E0F-7F67-49DE-832E-D685755B80C1}" type="presParOf" srcId="{594C81B1-A168-42DF-BBA8-1BEA0315BCED}" destId="{8DC3E573-C185-4D68-AF36-ED2A9D0DC54F}" srcOrd="1" destOrd="0" presId="urn:microsoft.com/office/officeart/2005/8/layout/hierarchy6"/>
    <dgm:cxn modelId="{B82A2BFC-6451-4542-A849-65751FCED0ED}" type="presParOf" srcId="{8DC3E573-C185-4D68-AF36-ED2A9D0DC54F}" destId="{1B80EA8E-4F87-4DAD-BB1D-B439411EDE0A}" srcOrd="0" destOrd="0" presId="urn:microsoft.com/office/officeart/2005/8/layout/hierarchy6"/>
    <dgm:cxn modelId="{A5EB6DA7-102C-4FDE-8C56-536A2821FB95}" type="presParOf" srcId="{8DC3E573-C185-4D68-AF36-ED2A9D0DC54F}" destId="{41BBA8AB-41D7-4BA4-AB11-4D297C5FE02A}" srcOrd="1" destOrd="0" presId="urn:microsoft.com/office/officeart/2005/8/layout/hierarchy6"/>
    <dgm:cxn modelId="{57141313-0478-4630-8CCF-CCD45910ED1B}" type="presParOf" srcId="{594C81B1-A168-42DF-BBA8-1BEA0315BCED}" destId="{78D3C969-5206-45C5-A005-B9769ECC7B4F}" srcOrd="2" destOrd="0" presId="urn:microsoft.com/office/officeart/2005/8/layout/hierarchy6"/>
    <dgm:cxn modelId="{426E6A04-FAA9-4C60-8B3F-531905521EBD}" type="presParOf" srcId="{594C81B1-A168-42DF-BBA8-1BEA0315BCED}" destId="{C5894E66-7509-43E3-BCF7-085FBF4D1E24}" srcOrd="3" destOrd="0" presId="urn:microsoft.com/office/officeart/2005/8/layout/hierarchy6"/>
    <dgm:cxn modelId="{640CB535-14CE-49DE-A6A6-291180C88F81}" type="presParOf" srcId="{C5894E66-7509-43E3-BCF7-085FBF4D1E24}" destId="{8A1C2063-75D6-4076-A434-9E3180021695}" srcOrd="0" destOrd="0" presId="urn:microsoft.com/office/officeart/2005/8/layout/hierarchy6"/>
    <dgm:cxn modelId="{2BA28A8B-47E0-4CEF-B25C-242166F3CA36}" type="presParOf" srcId="{C5894E66-7509-43E3-BCF7-085FBF4D1E24}" destId="{2582761F-14DA-4B4A-8693-C5921B36D1C9}" srcOrd="1" destOrd="0" presId="urn:microsoft.com/office/officeart/2005/8/layout/hierarchy6"/>
    <dgm:cxn modelId="{6CEB852B-A543-4856-8FAC-BC0DF9466AFB}" type="presParOf" srcId="{1907021B-F716-4249-982B-40B3AFE701C1}" destId="{18A39F4B-20D0-430B-ABAE-55AF78B96A0B}" srcOrd="2" destOrd="0" presId="urn:microsoft.com/office/officeart/2005/8/layout/hierarchy6"/>
    <dgm:cxn modelId="{47590EB4-54AD-4370-9E41-3400D691D14C}" type="presParOf" srcId="{1907021B-F716-4249-982B-40B3AFE701C1}" destId="{5F698E61-FEB8-4895-9041-2BD0EB307670}" srcOrd="3" destOrd="0" presId="urn:microsoft.com/office/officeart/2005/8/layout/hierarchy6"/>
    <dgm:cxn modelId="{12B20E00-001A-435A-9D9C-10DC34BC8B9F}" type="presParOf" srcId="{5F698E61-FEB8-4895-9041-2BD0EB307670}" destId="{82FA295A-2499-4208-AAAC-27340798AD07}" srcOrd="0" destOrd="0" presId="urn:microsoft.com/office/officeart/2005/8/layout/hierarchy6"/>
    <dgm:cxn modelId="{AA2EC4C7-1280-4187-9156-158D666EA667}" type="presParOf" srcId="{5F698E61-FEB8-4895-9041-2BD0EB307670}" destId="{D6697C4C-D9EE-4F16-B99D-4FB50A91121D}" srcOrd="1" destOrd="0" presId="urn:microsoft.com/office/officeart/2005/8/layout/hierarchy6"/>
    <dgm:cxn modelId="{C3AE24F3-11D7-40DE-B6E2-84313F6865CE}" type="presParOf" srcId="{D6697C4C-D9EE-4F16-B99D-4FB50A91121D}" destId="{3854ED5A-BBD9-4E02-A1A1-39427D0AB1D6}" srcOrd="0" destOrd="0" presId="urn:microsoft.com/office/officeart/2005/8/layout/hierarchy6"/>
    <dgm:cxn modelId="{0EA8E3D3-26C4-4386-977F-92F0FB50DE15}" type="presParOf" srcId="{D6697C4C-D9EE-4F16-B99D-4FB50A91121D}" destId="{38D5FE30-1D3A-4330-9D04-232EE3DFD368}" srcOrd="1" destOrd="0" presId="urn:microsoft.com/office/officeart/2005/8/layout/hierarchy6"/>
    <dgm:cxn modelId="{26849F85-5A5F-458E-9EAC-7024F7D8B358}" type="presParOf" srcId="{38D5FE30-1D3A-4330-9D04-232EE3DFD368}" destId="{24325461-2E6F-459B-96A9-9D883D8FDCC5}" srcOrd="0" destOrd="0" presId="urn:microsoft.com/office/officeart/2005/8/layout/hierarchy6"/>
    <dgm:cxn modelId="{26714828-BFAF-4CD1-A438-11ED73A3AB5E}" type="presParOf" srcId="{38D5FE30-1D3A-4330-9D04-232EE3DFD368}" destId="{496ADAC5-5BB1-45D5-BF1A-2CC868CD7F13}" srcOrd="1" destOrd="0" presId="urn:microsoft.com/office/officeart/2005/8/layout/hierarchy6"/>
    <dgm:cxn modelId="{E939A4FA-4B2B-43A3-B633-4CF916DD78AD}" type="presParOf" srcId="{152DCCC5-678E-4399-BBCF-C8E17D38FF9A}" destId="{D2A10693-D673-46AF-B6B6-64871A1002FB}" srcOrd="1" destOrd="0" presId="urn:microsoft.com/office/officeart/2005/8/layout/hierarchy6"/>
    <dgm:cxn modelId="{37194110-26D8-47D9-AD48-37CCD3660839}" type="presParOf" srcId="{D2A10693-D673-46AF-B6B6-64871A1002FB}" destId="{28418336-51B4-47CF-AC1F-E9D6624687E8}" srcOrd="0" destOrd="0" presId="urn:microsoft.com/office/officeart/2005/8/layout/hierarchy6"/>
    <dgm:cxn modelId="{F1E152B7-B810-4B66-85C1-3D5244A07879}" type="presParOf" srcId="{28418336-51B4-47CF-AC1F-E9D6624687E8}" destId="{E1C38CF5-00C0-4149-BD39-9E211A36FD15}" srcOrd="0" destOrd="0" presId="urn:microsoft.com/office/officeart/2005/8/layout/hierarchy6"/>
    <dgm:cxn modelId="{1E35CADE-D688-41D4-AAC3-A11C84617C41}" type="presParOf" srcId="{28418336-51B4-47CF-AC1F-E9D6624687E8}" destId="{D2FA89FB-7F31-42F0-95A2-56DA7FA2ACAF}" srcOrd="1" destOrd="0" presId="urn:microsoft.com/office/officeart/2005/8/layout/hierarchy6"/>
    <dgm:cxn modelId="{4220EA34-DE5B-4C3D-B790-2269F3C9DEE5}" type="presParOf" srcId="{D2A10693-D673-46AF-B6B6-64871A1002FB}" destId="{5BB34280-7494-4619-9B0D-F8B8A83E3FAC}" srcOrd="1" destOrd="0" presId="urn:microsoft.com/office/officeart/2005/8/layout/hierarchy6"/>
    <dgm:cxn modelId="{DEB11613-1E3C-4D2B-A0E3-8FCD7A09DDC9}" type="presParOf" srcId="{5BB34280-7494-4619-9B0D-F8B8A83E3FAC}" destId="{81F03DDC-6A80-418C-8673-0F19FF73E6F4}" srcOrd="0" destOrd="0" presId="urn:microsoft.com/office/officeart/2005/8/layout/hierarchy6"/>
    <dgm:cxn modelId="{BD86DB62-8F24-4A08-AD23-AC3199D1487A}" type="presParOf" srcId="{D2A10693-D673-46AF-B6B6-64871A1002FB}" destId="{E423B88F-E6DF-4B5D-AA0D-7069C7566999}" srcOrd="2" destOrd="0" presId="urn:microsoft.com/office/officeart/2005/8/layout/hierarchy6"/>
    <dgm:cxn modelId="{F7A58A33-E3EE-48E3-84BE-A63023CB9987}" type="presParOf" srcId="{E423B88F-E6DF-4B5D-AA0D-7069C7566999}" destId="{4F5BCAA8-79D5-4C80-ADB5-85EFE05DB2B2}" srcOrd="0" destOrd="0" presId="urn:microsoft.com/office/officeart/2005/8/layout/hierarchy6"/>
    <dgm:cxn modelId="{347D41F2-59D3-49C8-A919-7F41C464F204}" type="presParOf" srcId="{E423B88F-E6DF-4B5D-AA0D-7069C7566999}" destId="{E5B2B9CF-0B16-4A25-B346-FA2DC2CB5CCA}" srcOrd="1" destOrd="0" presId="urn:microsoft.com/office/officeart/2005/8/layout/hierarchy6"/>
    <dgm:cxn modelId="{1D9D314A-5AAA-420D-83CB-6ABEB0969D47}" type="presParOf" srcId="{D2A10693-D673-46AF-B6B6-64871A1002FB}" destId="{6C29FEDB-294D-4B78-8F47-C7B6CB8D7A16}" srcOrd="3" destOrd="0" presId="urn:microsoft.com/office/officeart/2005/8/layout/hierarchy6"/>
    <dgm:cxn modelId="{F836C2A2-3131-43B7-B655-8AE2115AD8C8}" type="presParOf" srcId="{6C29FEDB-294D-4B78-8F47-C7B6CB8D7A16}" destId="{396A92D6-BD4F-45DD-B21D-447C90A7A5F6}" srcOrd="0" destOrd="0" presId="urn:microsoft.com/office/officeart/2005/8/layout/hierarchy6"/>
    <dgm:cxn modelId="{9CD64403-4B5D-44CB-8319-F08BA69A7D6D}" type="presParOf" srcId="{D2A10693-D673-46AF-B6B6-64871A1002FB}" destId="{8BC50619-5CF1-496B-AB63-37710AE03BB7}" srcOrd="4" destOrd="0" presId="urn:microsoft.com/office/officeart/2005/8/layout/hierarchy6"/>
    <dgm:cxn modelId="{B34BCA84-B6BC-47F6-BD25-27BC34531C82}" type="presParOf" srcId="{8BC50619-5CF1-496B-AB63-37710AE03BB7}" destId="{D4D0DAA3-C9A2-4BD1-9128-33B84EE159F9}" srcOrd="0" destOrd="0" presId="urn:microsoft.com/office/officeart/2005/8/layout/hierarchy6"/>
    <dgm:cxn modelId="{0D0A2130-9295-4F23-8F1F-DC35BAF9636A}" type="presParOf" srcId="{8BC50619-5CF1-496B-AB63-37710AE03BB7}" destId="{E49CAFB1-972B-45D5-B5A8-CF840A6C7430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5DB71-2B47-4FD0-9983-F1AD7FDA2D22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1009-B2DC-4192-850F-DBB9D4CD8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7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5DB71-2B47-4FD0-9983-F1AD7FDA2D22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1009-B2DC-4192-850F-DBB9D4CD8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51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5DB71-2B47-4FD0-9983-F1AD7FDA2D22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1009-B2DC-4192-850F-DBB9D4CD8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06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5DB71-2B47-4FD0-9983-F1AD7FDA2D22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1009-B2DC-4192-850F-DBB9D4CD8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60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5DB71-2B47-4FD0-9983-F1AD7FDA2D22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1009-B2DC-4192-850F-DBB9D4CD8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5DB71-2B47-4FD0-9983-F1AD7FDA2D22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1009-B2DC-4192-850F-DBB9D4CD8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78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5DB71-2B47-4FD0-9983-F1AD7FDA2D22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1009-B2DC-4192-850F-DBB9D4CD8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59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5DB71-2B47-4FD0-9983-F1AD7FDA2D22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1009-B2DC-4192-850F-DBB9D4CD8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90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5DB71-2B47-4FD0-9983-F1AD7FDA2D22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1009-B2DC-4192-850F-DBB9D4CD8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90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5DB71-2B47-4FD0-9983-F1AD7FDA2D22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1009-B2DC-4192-850F-DBB9D4CD8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25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5DB71-2B47-4FD0-9983-F1AD7FDA2D22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1009-B2DC-4192-850F-DBB9D4CD8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97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5DB71-2B47-4FD0-9983-F1AD7FDA2D22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11009-B2DC-4192-850F-DBB9D4CD8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23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3</a:t>
            </a:r>
            <a:br>
              <a:rPr lang="en-US" dirty="0" smtClean="0"/>
            </a:br>
            <a:r>
              <a:rPr lang="en-US" dirty="0" smtClean="0"/>
              <a:t>Section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756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949"/>
            <a:ext cx="7657916" cy="658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06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/>
              </a:rPr>
              <a:t>Cleavage and Fracture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effectLst/>
              </a:rPr>
              <a:t>Different types of minerals break in different ways. The way a mineral breaks is determined by the arrangement of its atoms.</a:t>
            </a:r>
          </a:p>
          <a:p>
            <a:r>
              <a:rPr lang="en-US" dirty="0" smtClean="0">
                <a:effectLst/>
              </a:rPr>
              <a:t> </a:t>
            </a:r>
            <a:r>
              <a:rPr lang="en-US" b="1" dirty="0" smtClean="0">
                <a:effectLst/>
              </a:rPr>
              <a:t>Cleavage</a:t>
            </a:r>
            <a:r>
              <a:rPr lang="en-US" dirty="0" smtClean="0">
                <a:effectLst/>
              </a:rPr>
              <a:t> is the tendency of some minerals to break along smooth, flat surfaces. </a:t>
            </a:r>
          </a:p>
          <a:p>
            <a:r>
              <a:rPr lang="en-US" b="1" dirty="0" smtClean="0">
                <a:effectLst/>
              </a:rPr>
              <a:t>Fracture</a:t>
            </a:r>
            <a:r>
              <a:rPr lang="en-US" dirty="0" smtClean="0">
                <a:effectLst/>
              </a:rPr>
              <a:t> is the tendency of some minerals to break unevenly along curved or irregular surfaces.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72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Clevage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41779"/>
            <a:ext cx="6934200" cy="531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12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Fracture 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05426"/>
            <a:ext cx="7713952" cy="4829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0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/>
              </a:rPr>
              <a:t>Hardness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A mineral’s resistance to being scratched is called </a:t>
            </a:r>
            <a:r>
              <a:rPr lang="en-US" b="1" dirty="0" smtClean="0">
                <a:effectLst/>
              </a:rPr>
              <a:t>hardness</a:t>
            </a:r>
            <a:r>
              <a:rPr lang="en-US" dirty="0" smtClean="0">
                <a:effectLst/>
              </a:rPr>
              <a:t>. </a:t>
            </a:r>
          </a:p>
          <a:p>
            <a:r>
              <a:rPr lang="en-US" dirty="0" smtClean="0">
                <a:effectLst/>
              </a:rPr>
              <a:t>To determine the hardness of minerals, scientists use </a:t>
            </a:r>
            <a:r>
              <a:rPr lang="en-US" i="1" dirty="0" err="1" smtClean="0">
                <a:effectLst/>
              </a:rPr>
              <a:t>Mohs</a:t>
            </a:r>
            <a:r>
              <a:rPr lang="en-US" dirty="0" smtClean="0">
                <a:effectLst/>
              </a:rPr>
              <a:t> </a:t>
            </a:r>
            <a:r>
              <a:rPr lang="en-US" i="1" dirty="0" smtClean="0">
                <a:effectLst/>
              </a:rPr>
              <a:t>hardness scale,</a:t>
            </a:r>
            <a:r>
              <a:rPr lang="en-US" dirty="0" smtClean="0">
                <a:effectLst/>
              </a:rPr>
              <a:t> shown in </a:t>
            </a:r>
            <a:r>
              <a:rPr lang="en-US" b="1" dirty="0" smtClean="0">
                <a:effectLst/>
              </a:rPr>
              <a:t>Figure 5.</a:t>
            </a:r>
            <a:r>
              <a:rPr lang="en-US" dirty="0" smtClean="0">
                <a:effectLst/>
              </a:rPr>
              <a:t> </a:t>
            </a:r>
          </a:p>
          <a:p>
            <a:r>
              <a:rPr lang="en-US" dirty="0" smtClean="0">
                <a:effectLst/>
              </a:rPr>
              <a:t>Notice that talc has a rating of 1 and diamond has a rating of 10.</a:t>
            </a:r>
            <a:br>
              <a:rPr lang="en-US" dirty="0" smtClean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19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Hardness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effectLst/>
              </a:rPr>
              <a:t>The greater a mineral’s resistance to being scratched is, the higher the mineral’s rating is.</a:t>
            </a:r>
          </a:p>
          <a:p>
            <a:r>
              <a:rPr lang="en-US" dirty="0" smtClean="0">
                <a:effectLst/>
              </a:rPr>
              <a:t>To identify a mineral by using </a:t>
            </a:r>
            <a:r>
              <a:rPr lang="en-US" dirty="0" err="1" smtClean="0">
                <a:effectLst/>
              </a:rPr>
              <a:t>Mohs</a:t>
            </a:r>
            <a:r>
              <a:rPr lang="en-US" dirty="0" smtClean="0">
                <a:effectLst/>
              </a:rPr>
              <a:t> scale, try to scratch the surface of a mineral with the edge of one of the 10 reference minerals.</a:t>
            </a:r>
          </a:p>
          <a:p>
            <a:r>
              <a:rPr lang="en-US" dirty="0" smtClean="0">
                <a:effectLst/>
              </a:rPr>
              <a:t> If the reference mineral scratches your mineral, the reference mineral is harder than your mineral.</a:t>
            </a:r>
            <a:br>
              <a:rPr lang="en-US" dirty="0" smtClean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58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890187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55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/>
              </a:rPr>
              <a:t>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/>
              </a:rPr>
              <a:t>Density</a:t>
            </a:r>
            <a:r>
              <a:rPr lang="en-US" dirty="0" smtClean="0">
                <a:effectLst/>
              </a:rPr>
              <a:t> is the measure of how much matter is in a given amount of space. In other words, density is a ratio of an object’s mass to its volume</a:t>
            </a:r>
          </a:p>
          <a:p>
            <a:r>
              <a:rPr lang="en-US" dirty="0" smtClean="0">
                <a:effectLst/>
              </a:rPr>
              <a:t>The ratio of an object’s density to the density of water is called the object’s </a:t>
            </a:r>
            <a:r>
              <a:rPr lang="en-US" b="1" i="1" u="sng" dirty="0" smtClean="0">
                <a:effectLst/>
              </a:rPr>
              <a:t>specific gravity</a:t>
            </a:r>
            <a:r>
              <a:rPr lang="en-US" i="1" dirty="0" smtClean="0">
                <a:effectLst/>
              </a:rPr>
              <a:t>.</a:t>
            </a:r>
            <a:r>
              <a:rPr lang="en-US" dirty="0" smtClean="0">
                <a:effectLst/>
              </a:rPr>
              <a:t> </a:t>
            </a:r>
            <a:br>
              <a:rPr lang="en-US" dirty="0" smtClean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15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/>
              </a:rPr>
              <a:t>Special Properties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effectLst/>
              </a:rPr>
              <a:t>Some properties are particular to only a few types of minerals. </a:t>
            </a:r>
          </a:p>
          <a:p>
            <a:r>
              <a:rPr lang="en-US" sz="4000" dirty="0" smtClean="0">
                <a:effectLst/>
              </a:rPr>
              <a:t>The properties shown in </a:t>
            </a:r>
            <a:r>
              <a:rPr lang="en-US" sz="4000" b="1" dirty="0" smtClean="0">
                <a:effectLst/>
              </a:rPr>
              <a:t>Figure 6</a:t>
            </a:r>
            <a:r>
              <a:rPr lang="en-US" sz="4000" dirty="0" smtClean="0">
                <a:effectLst/>
              </a:rPr>
              <a:t> can help you quickly identify the minerals shown. </a:t>
            </a:r>
          </a:p>
          <a:p>
            <a:r>
              <a:rPr lang="en-US" sz="4000" dirty="0" smtClean="0">
                <a:effectLst/>
              </a:rPr>
              <a:t>To identify some properties, however, you will need specialized equipment. </a:t>
            </a:r>
          </a:p>
        </p:txBody>
      </p:sp>
    </p:spTree>
    <p:extLst>
      <p:ext uri="{BB962C8B-B14F-4D97-AF65-F5344CB8AC3E}">
        <p14:creationId xmlns:p14="http://schemas.microsoft.com/office/powerpoint/2010/main" val="77590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3684"/>
            <a:ext cx="9144000" cy="359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03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/>
              </a:rPr>
              <a:t>Identifying Minerals</a:t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If you closed your eyes and tasted different foods, you could probably determine what the foods are by noting properties such as saltiness or sweetness. </a:t>
            </a:r>
          </a:p>
          <a:p>
            <a:r>
              <a:rPr lang="en-US" dirty="0" smtClean="0">
                <a:effectLst/>
              </a:rPr>
              <a:t>You can also determine the identity of a mineral by noting different properties.</a:t>
            </a:r>
            <a:br>
              <a:rPr lang="en-US" dirty="0" smtClean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252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572143" cy="6429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21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"/>
            <a:ext cx="8839200" cy="67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33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Diagram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843881"/>
            <a:ext cx="5715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02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Diagrams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174" y="1600200"/>
            <a:ext cx="626565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22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270285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506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/>
              </a:rPr>
              <a:t>What You Will Learn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 smtClean="0"/>
              <a:t>Identify seven ways to determine the identity of minerals. </a:t>
            </a:r>
          </a:p>
          <a:p>
            <a:r>
              <a:rPr lang="en-US" sz="4800" dirty="0" smtClean="0"/>
              <a:t> Explain special properties of minerals.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189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/>
              </a:rPr>
              <a:t>Color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The same mineral can come in a variety of colors. </a:t>
            </a:r>
          </a:p>
          <a:p>
            <a:r>
              <a:rPr lang="en-US" dirty="0" smtClean="0">
                <a:effectLst/>
              </a:rPr>
              <a:t>For example, in its purest state quartz is clear. Samples of quartz that contain various types of and various amounts of impurities, however, can be a variety of colors.</a:t>
            </a:r>
            <a:br>
              <a:rPr lang="en-US" dirty="0" smtClean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33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/>
              </a:rPr>
              <a:t>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/>
          <a:lstStyle/>
          <a:p>
            <a:r>
              <a:rPr lang="en-US" dirty="0" smtClean="0">
                <a:effectLst/>
              </a:rPr>
              <a:t>Besides impurities, other factors can change the appearance of minerals. </a:t>
            </a:r>
          </a:p>
          <a:p>
            <a:r>
              <a:rPr lang="en-US" dirty="0" smtClean="0">
                <a:effectLst/>
              </a:rPr>
              <a:t>The mineral pyrite, often called fool’s gold, normally has a golden color. But if pyrite is exposed to air and water for a long period, it can turn brown or black. </a:t>
            </a:r>
          </a:p>
          <a:p>
            <a:r>
              <a:rPr lang="en-US" u="sng" dirty="0" smtClean="0">
                <a:effectLst/>
              </a:rPr>
              <a:t>Because of factors such as impurities, color usually is </a:t>
            </a:r>
            <a:r>
              <a:rPr lang="en-US" b="1" i="1" u="sng" dirty="0" smtClean="0">
                <a:solidFill>
                  <a:srgbClr val="FF0000"/>
                </a:solidFill>
                <a:effectLst/>
              </a:rPr>
              <a:t>not</a:t>
            </a:r>
            <a:r>
              <a:rPr lang="en-US" u="sng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u="sng" dirty="0" smtClean="0">
                <a:effectLst/>
              </a:rPr>
              <a:t>the best way to identify a mineral.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85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/>
              </a:rPr>
              <a:t>Luster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The way a surface reflects light is called </a:t>
            </a:r>
            <a:r>
              <a:rPr lang="en-US" b="1" dirty="0" smtClean="0">
                <a:effectLst/>
              </a:rPr>
              <a:t>luster.</a:t>
            </a:r>
            <a:endParaRPr lang="en-US" dirty="0"/>
          </a:p>
          <a:p>
            <a:r>
              <a:rPr lang="en-US" dirty="0" smtClean="0">
                <a:effectLst/>
              </a:rPr>
              <a:t>When you say an object is shiny or dull, you are describing its luster. </a:t>
            </a:r>
          </a:p>
          <a:p>
            <a:pPr lvl="1"/>
            <a:r>
              <a:rPr lang="en-US" dirty="0" smtClean="0">
                <a:effectLst/>
              </a:rPr>
              <a:t>Minerals have metallic, submetallic, or nonmetallic luster. </a:t>
            </a:r>
          </a:p>
          <a:p>
            <a:pPr lvl="1"/>
            <a:r>
              <a:rPr lang="en-US" dirty="0" smtClean="0">
                <a:effectLst/>
              </a:rPr>
              <a:t>If a mineral is shiny, it has a metallic luster. </a:t>
            </a:r>
          </a:p>
          <a:p>
            <a:pPr lvl="1"/>
            <a:r>
              <a:rPr lang="en-US" dirty="0" smtClean="0">
                <a:effectLst/>
              </a:rPr>
              <a:t>If the mineral is dull, its luster is either submetallic or nonmetallic. </a:t>
            </a:r>
            <a:br>
              <a:rPr lang="en-US" dirty="0" smtClean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81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Types of Luster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8487380" cy="364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23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/>
              </a:rPr>
              <a:t>Streak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The color of a mineral in powdered form is called the mineral’s </a:t>
            </a:r>
            <a:r>
              <a:rPr lang="en-US" b="1" dirty="0" smtClean="0">
                <a:effectLst/>
              </a:rPr>
              <a:t>streak.</a:t>
            </a:r>
          </a:p>
          <a:p>
            <a:r>
              <a:rPr lang="en-US" dirty="0" smtClean="0">
                <a:effectLst/>
              </a:rPr>
              <a:t> A mineral’s streak can be found by rubbing the mineral against a piece of unglazed porcelain called a </a:t>
            </a:r>
            <a:r>
              <a:rPr lang="en-US" i="1" u="sng" dirty="0" smtClean="0">
                <a:effectLst/>
              </a:rPr>
              <a:t>streak plate</a:t>
            </a:r>
            <a:r>
              <a:rPr lang="en-US" i="1" dirty="0" smtClean="0">
                <a:effectLst/>
              </a:rPr>
              <a:t>.</a:t>
            </a:r>
            <a:r>
              <a:rPr lang="en-US" dirty="0" smtClean="0">
                <a:effectLst/>
              </a:rPr>
              <a:t> </a:t>
            </a:r>
          </a:p>
          <a:p>
            <a:r>
              <a:rPr lang="en-US" dirty="0" smtClean="0">
                <a:effectLst/>
              </a:rPr>
              <a:t>The mark left on the streak plate is the streak. </a:t>
            </a:r>
            <a:br>
              <a:rPr lang="en-US" dirty="0" smtClean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56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The streak is a thin layer of powdered mineral.</a:t>
            </a:r>
          </a:p>
          <a:p>
            <a:r>
              <a:rPr lang="en-US" dirty="0" smtClean="0">
                <a:effectLst/>
              </a:rPr>
              <a:t>The color of a mineral’s streak is not always the same as the color of the mineral sample. </a:t>
            </a:r>
          </a:p>
          <a:p>
            <a:r>
              <a:rPr lang="en-US" dirty="0" smtClean="0">
                <a:effectLst/>
              </a:rPr>
              <a:t>Unlike the surface of a mineral sample, the streak is not affected by air or water.</a:t>
            </a:r>
          </a:p>
          <a:p>
            <a:pPr lvl="1"/>
            <a:r>
              <a:rPr lang="en-US" dirty="0" smtClean="0">
                <a:effectLst/>
              </a:rPr>
              <a:t> </a:t>
            </a:r>
            <a:r>
              <a:rPr lang="en-US" u="sng" dirty="0" smtClean="0">
                <a:effectLst/>
              </a:rPr>
              <a:t>For this reason, using streak is </a:t>
            </a:r>
            <a:r>
              <a:rPr lang="en-US" b="1" i="1" u="sng" dirty="0" smtClean="0">
                <a:solidFill>
                  <a:srgbClr val="FF0000"/>
                </a:solidFill>
                <a:effectLst/>
              </a:rPr>
              <a:t>more reliable </a:t>
            </a:r>
            <a:r>
              <a:rPr lang="en-US" u="sng" dirty="0" smtClean="0">
                <a:effectLst/>
              </a:rPr>
              <a:t>than using color in identifying a mineral.</a:t>
            </a:r>
            <a:br>
              <a:rPr lang="en-US" u="sng" dirty="0" smtClean="0">
                <a:effectLst/>
              </a:rPr>
            </a:b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34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637</Words>
  <Application>Microsoft Office PowerPoint</Application>
  <PresentationFormat>On-screen Show (4:3)</PresentationFormat>
  <Paragraphs>59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Chapter 3 Section 2</vt:lpstr>
      <vt:lpstr>Identifying Minerals </vt:lpstr>
      <vt:lpstr>What You Will Learn </vt:lpstr>
      <vt:lpstr>Color </vt:lpstr>
      <vt:lpstr>Color</vt:lpstr>
      <vt:lpstr>Luster</vt:lpstr>
      <vt:lpstr>Different Types of Luster </vt:lpstr>
      <vt:lpstr>Streak</vt:lpstr>
      <vt:lpstr>PowerPoint Presentation</vt:lpstr>
      <vt:lpstr>PowerPoint Presentation</vt:lpstr>
      <vt:lpstr>Cleavage and Fracture </vt:lpstr>
      <vt:lpstr>Clevage</vt:lpstr>
      <vt:lpstr>Fracture </vt:lpstr>
      <vt:lpstr>Hardness</vt:lpstr>
      <vt:lpstr>Hardness (continued)</vt:lpstr>
      <vt:lpstr>PowerPoint Presentation</vt:lpstr>
      <vt:lpstr>Density</vt:lpstr>
      <vt:lpstr>Special Properties </vt:lpstr>
      <vt:lpstr>PowerPoint Presentation</vt:lpstr>
      <vt:lpstr>PowerPoint Presentation</vt:lpstr>
      <vt:lpstr>PowerPoint Presentation</vt:lpstr>
      <vt:lpstr>Types of Diagram</vt:lpstr>
      <vt:lpstr>Types of Diagrams </vt:lpstr>
      <vt:lpstr>PowerPoint Presentation</vt:lpstr>
    </vt:vector>
  </TitlesOfParts>
  <Company>FCSS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 Section 2</dc:title>
  <dc:creator>Johnson, Emory</dc:creator>
  <cp:lastModifiedBy>Lynch Harlow, Susan Y</cp:lastModifiedBy>
  <cp:revision>12</cp:revision>
  <dcterms:created xsi:type="dcterms:W3CDTF">2014-10-28T16:49:45Z</dcterms:created>
  <dcterms:modified xsi:type="dcterms:W3CDTF">2015-10-28T19:57:16Z</dcterms:modified>
</cp:coreProperties>
</file>