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6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9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4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4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3876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43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9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0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Mid-Ocean Ridges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5363570"/>
          </a:xfrm>
        </p:spPr>
        <p:txBody>
          <a:bodyPr>
            <a:normAutofit/>
          </a:bodyPr>
          <a:lstStyle/>
          <a:p>
            <a:r>
              <a:rPr lang="en-US" sz="2400" i="1" dirty="0"/>
              <a:t>Mid-ocean ridges</a:t>
            </a:r>
            <a:r>
              <a:rPr lang="en-US" sz="2400" dirty="0"/>
              <a:t> are places where sea-floor spreading takes place. </a:t>
            </a:r>
            <a:endParaRPr lang="en-US" sz="2400" dirty="0" smtClean="0"/>
          </a:p>
          <a:p>
            <a:r>
              <a:rPr lang="en-US" sz="2400" b="1" dirty="0" smtClean="0"/>
              <a:t>Sea-floor </a:t>
            </a:r>
            <a:r>
              <a:rPr lang="en-US" sz="2400" b="1" dirty="0"/>
              <a:t>spreading</a:t>
            </a:r>
            <a:r>
              <a:rPr lang="en-US" sz="2400" dirty="0"/>
              <a:t> is the process by which new oceanic lithosphere forms as magma rises toward the surface and solidifies.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the tectonic plates move away from each other, the sea floor spreads apart and magma fills in the gap.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this new crust forms, the older crust gets pushed away from the mid-ocean ridge.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b="1" dirty="0"/>
              <a:t>Figure 3</a:t>
            </a:r>
            <a:r>
              <a:rPr lang="en-US" sz="2400" dirty="0"/>
              <a:t> shows, the older crust is farther away from the mid-ocean ridge than the younger crust is.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99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5" y="218364"/>
            <a:ext cx="10849079" cy="66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Evidence for Sea-Floor Spreading:</a:t>
            </a:r>
            <a:r>
              <a:rPr lang="en-US" dirty="0"/>
              <a:t> </a:t>
            </a:r>
            <a:r>
              <a:rPr lang="en-US" b="1" dirty="0"/>
              <a:t>Magnetic Reversals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4209"/>
            <a:ext cx="8596668" cy="4899546"/>
          </a:xfrm>
        </p:spPr>
        <p:txBody>
          <a:bodyPr/>
          <a:lstStyle/>
          <a:p>
            <a:r>
              <a:rPr lang="en-US" sz="2800" dirty="0"/>
              <a:t>Some of the most important evidence of sea-floor spreading comes from magnetic reversals recorded in the ocean floor. </a:t>
            </a:r>
            <a:endParaRPr lang="en-US" sz="2800" dirty="0" smtClean="0"/>
          </a:p>
          <a:p>
            <a:r>
              <a:rPr lang="en-US" sz="2800" dirty="0" smtClean="0"/>
              <a:t>Throughout </a:t>
            </a:r>
            <a:r>
              <a:rPr lang="en-US" sz="2800" dirty="0"/>
              <a:t>Earth’s history, the north and south magnetic poles have changed places many times. </a:t>
            </a:r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the poles change places, the polarity of Earth’s magnetic poles </a:t>
            </a:r>
            <a:r>
              <a:rPr lang="en-US" sz="2800" dirty="0" smtClean="0"/>
              <a:t>changes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Earth’s magnetic poles change places, this change is called a </a:t>
            </a:r>
            <a:r>
              <a:rPr lang="en-US" sz="2800" i="1" dirty="0"/>
              <a:t>magnetic reversal.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3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87" y="181768"/>
            <a:ext cx="5076967" cy="6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23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Magnetic Reversals and Sea-Floor Spreading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1241946"/>
            <a:ext cx="11436824" cy="5616053"/>
          </a:xfrm>
        </p:spPr>
        <p:txBody>
          <a:bodyPr>
            <a:normAutofit/>
          </a:bodyPr>
          <a:lstStyle/>
          <a:p>
            <a:r>
              <a:rPr lang="en-US" sz="3200" dirty="0"/>
              <a:t>The molten rock at the mid-ocean ridges contains tiny grains of magnetic minerals. </a:t>
            </a:r>
            <a:endParaRPr lang="en-US" sz="3200" dirty="0" smtClean="0"/>
          </a:p>
          <a:p>
            <a:r>
              <a:rPr lang="en-US" sz="3200" dirty="0" smtClean="0"/>
              <a:t>These </a:t>
            </a:r>
            <a:r>
              <a:rPr lang="en-US" sz="3200" dirty="0"/>
              <a:t>mineral grains contain iron and are like compasses.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/>
              <a:t>align with the magnetic field of the Earth. </a:t>
            </a:r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dirty="0"/>
              <a:t>the molten rock cools, the record of these tiny compasses remains in the rock.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record is then carried slowly away from the spreading center of the ridge as sea-floor spreading occurs.</a:t>
            </a:r>
          </a:p>
        </p:txBody>
      </p:sp>
    </p:spTree>
    <p:extLst>
      <p:ext uri="{BB962C8B-B14F-4D97-AF65-F5344CB8AC3E}">
        <p14:creationId xmlns:p14="http://schemas.microsoft.com/office/powerpoint/2010/main" val="189330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881"/>
          </a:xfrm>
        </p:spPr>
        <p:txBody>
          <a:bodyPr/>
          <a:lstStyle/>
          <a:p>
            <a:r>
              <a:rPr lang="en-US" dirty="0" smtClean="0"/>
              <a:t>Magnetic Reversal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7481"/>
            <a:ext cx="11750722" cy="5390865"/>
          </a:xfrm>
        </p:spPr>
        <p:txBody>
          <a:bodyPr/>
          <a:lstStyle/>
          <a:p>
            <a:r>
              <a:rPr lang="en-US" sz="3200" dirty="0"/>
              <a:t>W</a:t>
            </a:r>
            <a:r>
              <a:rPr lang="en-US" sz="3200" dirty="0" smtClean="0"/>
              <a:t>hen </a:t>
            </a:r>
            <a:r>
              <a:rPr lang="en-US" sz="3200" dirty="0"/>
              <a:t>the Earth’s magnetic field reverses, the magnetic mineral grains align in the opposite direction.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new rock records the direction of the Earth’s magnetic field. </a:t>
            </a:r>
            <a:endParaRPr lang="en-US" sz="3200" dirty="0" smtClean="0"/>
          </a:p>
          <a:p>
            <a:r>
              <a:rPr lang="en-US" sz="3200" dirty="0" smtClean="0"/>
              <a:t>As </a:t>
            </a:r>
            <a:r>
              <a:rPr lang="en-US" sz="3200" dirty="0"/>
              <a:t>the sea floor spreads away from a mid-ocean ridge, it carries with it a record of magnetic reversals.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record of magnetic reversals was the final proof that sea-floor spreading does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6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0249"/>
            <a:ext cx="10113388" cy="64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7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Summary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Wegener </a:t>
            </a:r>
            <a:r>
              <a:rPr lang="en-US" dirty="0"/>
              <a:t>hypothesized that continents drift apart from one another and have done so in the past.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process by which new oceanic lithosphere forms at mid-ocean ridges is called sea-floor spreading.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tectonic plates separate, the sea floor spreads apart and magma fills in the gap.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Magnetic </a:t>
            </a:r>
            <a:r>
              <a:rPr lang="en-US" dirty="0"/>
              <a:t>reversals are recorded over time in oceanic crust.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3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You Will Learn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Describe Wegener’s hypothesis of continental drift. </a:t>
            </a:r>
          </a:p>
          <a:p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how sea-floor spreading provides a way for continents to move. 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how new oceanic lithosphere forms at mid-ocean ridges. </a:t>
            </a:r>
          </a:p>
          <a:p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how magnetic reversals provide evidence for sea-floor spreading.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4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Wegener’s Continental Drift Hypothesis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185"/>
            <a:ext cx="8596668" cy="5363570"/>
          </a:xfrm>
        </p:spPr>
        <p:txBody>
          <a:bodyPr>
            <a:noAutofit/>
          </a:bodyPr>
          <a:lstStyle/>
          <a:p>
            <a:r>
              <a:rPr lang="en-US" sz="2800" dirty="0"/>
              <a:t>One scientist who looked at the pieces of this puzzle was Alfred Wegener (VAY </a:t>
            </a:r>
            <a:r>
              <a:rPr lang="en-US" sz="2800" dirty="0" err="1"/>
              <a:t>guh</a:t>
            </a:r>
            <a:r>
              <a:rPr lang="en-US" sz="2800" dirty="0"/>
              <a:t> </a:t>
            </a:r>
            <a:r>
              <a:rPr lang="en-US" sz="2800" dirty="0" err="1"/>
              <a:t>nuhr</a:t>
            </a:r>
            <a:r>
              <a:rPr lang="en-US" sz="2800" dirty="0"/>
              <a:t>).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the early 1900s, he wrote about his hypothesis of </a:t>
            </a:r>
            <a:r>
              <a:rPr lang="en-US" sz="2800" i="1" dirty="0"/>
              <a:t>continental </a:t>
            </a:r>
            <a:r>
              <a:rPr lang="en-US" sz="2800" i="1" dirty="0" smtClean="0"/>
              <a:t>drift.</a:t>
            </a:r>
            <a:endParaRPr lang="en-US" sz="2800" dirty="0" smtClean="0"/>
          </a:p>
          <a:p>
            <a:r>
              <a:rPr lang="en-US" sz="2800" b="1" dirty="0" smtClean="0"/>
              <a:t>Continental </a:t>
            </a:r>
            <a:r>
              <a:rPr lang="en-US" sz="2800" b="1" dirty="0"/>
              <a:t>drift</a:t>
            </a:r>
            <a:r>
              <a:rPr lang="en-US" sz="2800" dirty="0"/>
              <a:t> is the hypothesis that states that the continents once formed a single landmass, broke up, and drifted to their present </a:t>
            </a:r>
            <a:r>
              <a:rPr lang="en-US" sz="2800" dirty="0" smtClean="0"/>
              <a:t>locations.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hypothesis seemed to explain a lot of puzzling observations, including the observation of how well continents fit together.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89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8299"/>
            <a:ext cx="8596668" cy="5459104"/>
          </a:xfrm>
        </p:spPr>
        <p:txBody>
          <a:bodyPr/>
          <a:lstStyle/>
          <a:p>
            <a:r>
              <a:rPr lang="en-US" sz="4000" dirty="0"/>
              <a:t>Continental drift also explained </a:t>
            </a:r>
            <a:r>
              <a:rPr lang="en-US" sz="4000" dirty="0" smtClean="0"/>
              <a:t>	why </a:t>
            </a:r>
            <a:r>
              <a:rPr lang="en-US" sz="4000" dirty="0"/>
              <a:t>fossils of the same plant and animal species are found on continents that are on different sides of the Atlantic Ocean. </a:t>
            </a:r>
            <a:endParaRPr lang="en-US" sz="4000" dirty="0" smtClean="0"/>
          </a:p>
          <a:p>
            <a:r>
              <a:rPr lang="en-US" sz="4000" dirty="0" smtClean="0"/>
              <a:t>Many </a:t>
            </a:r>
            <a:r>
              <a:rPr lang="en-US" sz="4000" dirty="0"/>
              <a:t>of these ancient species could not have crossed the Atlantic Ocean. 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2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10" y="367791"/>
            <a:ext cx="9151992" cy="56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Breakup of Pangaea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8300"/>
            <a:ext cx="8596668" cy="5629700"/>
          </a:xfrm>
        </p:spPr>
        <p:txBody>
          <a:bodyPr>
            <a:noAutofit/>
          </a:bodyPr>
          <a:lstStyle/>
          <a:p>
            <a:r>
              <a:rPr lang="en-US" sz="2800" dirty="0"/>
              <a:t>Wegener made many observations before proposing his hypothesis of continental drift. </a:t>
            </a:r>
            <a:endParaRPr lang="en-US" sz="2800" dirty="0" smtClean="0"/>
          </a:p>
          <a:p>
            <a:r>
              <a:rPr lang="en-US" sz="2800" dirty="0" smtClean="0"/>
              <a:t>He </a:t>
            </a:r>
            <a:r>
              <a:rPr lang="en-US" sz="2800" dirty="0"/>
              <a:t>thought that all of the present continents were once joined in a single, huge continent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Wegener </a:t>
            </a:r>
            <a:r>
              <a:rPr lang="en-US" sz="2800" dirty="0"/>
              <a:t>called this continent </a:t>
            </a:r>
            <a:r>
              <a:rPr lang="en-US" sz="2800" i="1" dirty="0"/>
              <a:t>Pangaea</a:t>
            </a:r>
            <a:r>
              <a:rPr lang="en-US" sz="2800" dirty="0"/>
              <a:t> (pan JEE uh), which is Greek for “all earth.”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now know from the hypothesis of plate tectonics that Pangaea existed about 245 million years ago.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also know that Pangaea further split into two huge continents—Laurasia and </a:t>
            </a:r>
            <a:r>
              <a:rPr lang="en-US" sz="2800" dirty="0" err="1"/>
              <a:t>Gondwana</a:t>
            </a:r>
            <a:r>
              <a:rPr lang="en-US" sz="2800" dirty="0"/>
              <a:t>—about 180 million years ago. </a:t>
            </a:r>
          </a:p>
        </p:txBody>
      </p:sp>
    </p:spTree>
    <p:extLst>
      <p:ext uri="{BB962C8B-B14F-4D97-AF65-F5344CB8AC3E}">
        <p14:creationId xmlns:p14="http://schemas.microsoft.com/office/powerpoint/2010/main" val="201474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22" y="74222"/>
            <a:ext cx="8993875" cy="66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Sea-Floor Spreading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68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 Wegener put forth his hypothesis of continental drift, many scientists would not accept his hypothesis. </a:t>
            </a:r>
            <a:endParaRPr lang="en-US" sz="2800" dirty="0" smtClean="0"/>
          </a:p>
          <a:p>
            <a:r>
              <a:rPr lang="en-US" sz="2800" dirty="0" smtClean="0"/>
              <a:t>From </a:t>
            </a:r>
            <a:r>
              <a:rPr lang="en-US" sz="2800" dirty="0"/>
              <a:t>the calculated strength of the rocks, it did not seem possible for the crust to move in this way. </a:t>
            </a:r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Wegener’s life, no one knew the answer. It wasn’t until many years later that evidence provided some clues to the forces that moved the continents.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Mid-Ocean Ridges and Sea-Floor Spreading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6537"/>
            <a:ext cx="8596668" cy="5349923"/>
          </a:xfrm>
        </p:spPr>
        <p:txBody>
          <a:bodyPr>
            <a:normAutofit/>
          </a:bodyPr>
          <a:lstStyle/>
          <a:p>
            <a:r>
              <a:rPr lang="en-US" sz="4000" dirty="0"/>
              <a:t>A chain of submerged mountains runs through the center of the Atlantic Ocean.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chain is part of a worldwide system of mid-ocean ridges. Mid-ocean ridges are underwater mountain chains that run through Earth’s ocean basins.</a:t>
            </a:r>
          </a:p>
        </p:txBody>
      </p:sp>
    </p:spTree>
    <p:extLst>
      <p:ext uri="{BB962C8B-B14F-4D97-AF65-F5344CB8AC3E}">
        <p14:creationId xmlns:p14="http://schemas.microsoft.com/office/powerpoint/2010/main" val="597114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711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PowerPoint Presentation</vt:lpstr>
      <vt:lpstr>What You Will Learn </vt:lpstr>
      <vt:lpstr>Wegener’s Continental Drift Hypothesis </vt:lpstr>
      <vt:lpstr>Continental Drift</vt:lpstr>
      <vt:lpstr>PowerPoint Presentation</vt:lpstr>
      <vt:lpstr>The Breakup of Pangaea </vt:lpstr>
      <vt:lpstr>PowerPoint Presentation</vt:lpstr>
      <vt:lpstr>Sea-Floor Spreading </vt:lpstr>
      <vt:lpstr>Mid-Ocean Ridges and Sea-Floor Spreading </vt:lpstr>
      <vt:lpstr>Mid-Ocean Ridges Continued</vt:lpstr>
      <vt:lpstr>PowerPoint Presentation</vt:lpstr>
      <vt:lpstr>Evidence for Sea-Floor Spreading: Magnetic Reversals </vt:lpstr>
      <vt:lpstr>PowerPoint Presentation</vt:lpstr>
      <vt:lpstr>Magnetic Reversals and Sea-Floor Spreading </vt:lpstr>
      <vt:lpstr>Magnetic Reversal Continued </vt:lpstr>
      <vt:lpstr>PowerPoint Presentation</vt:lpstr>
      <vt:lpstr>Section Summary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Lynch Harlow, Susan Y</cp:lastModifiedBy>
  <cp:revision>3</cp:revision>
  <dcterms:created xsi:type="dcterms:W3CDTF">2015-09-01T13:35:26Z</dcterms:created>
  <dcterms:modified xsi:type="dcterms:W3CDTF">2015-09-20T16:22:30Z</dcterms:modified>
</cp:coreProperties>
</file>